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00.xml" ContentType="application/vnd.openxmlformats-officedocument.drawingml.chart+xml"/>
  <Override PartName="/ppt/charts/chart1001.xml" ContentType="application/vnd.openxmlformats-officedocument.drawingml.chart+xml"/>
  <Override PartName="/ppt/charts/chart1002.xml" ContentType="application/vnd.openxmlformats-officedocument.drawingml.chart+xml"/>
  <Override PartName="/ppt/charts/chart1003.xml" ContentType="application/vnd.openxmlformats-officedocument.drawingml.chart+xml"/>
  <Override PartName="/ppt/charts/chart1004.xml" ContentType="application/vnd.openxmlformats-officedocument.drawingml.chart+xml"/>
  <Override PartName="/ppt/charts/chart1005.xml" ContentType="application/vnd.openxmlformats-officedocument.drawingml.chart+xml"/>
  <Override PartName="/ppt/charts/chart1006.xml" ContentType="application/vnd.openxmlformats-officedocument.drawingml.chart+xml"/>
  <Override PartName="/ppt/charts/chart1007.xml" ContentType="application/vnd.openxmlformats-officedocument.drawingml.chart+xml"/>
  <Override PartName="/ppt/charts/chart1008.xml" ContentType="application/vnd.openxmlformats-officedocument.drawingml.chart+xml"/>
  <Override PartName="/ppt/charts/chart1009.xml" ContentType="application/vnd.openxmlformats-officedocument.drawingml.chart+xml"/>
  <Override PartName="/ppt/charts/chart101.xml" ContentType="application/vnd.openxmlformats-officedocument.drawingml.chart+xml"/>
  <Override PartName="/ppt/charts/chart1010.xml" ContentType="application/vnd.openxmlformats-officedocument.drawingml.chart+xml"/>
  <Override PartName="/ppt/charts/chart1011.xml" ContentType="application/vnd.openxmlformats-officedocument.drawingml.chart+xml"/>
  <Override PartName="/ppt/charts/chart1012.xml" ContentType="application/vnd.openxmlformats-officedocument.drawingml.chart+xml"/>
  <Override PartName="/ppt/charts/chart1013.xml" ContentType="application/vnd.openxmlformats-officedocument.drawingml.chart+xml"/>
  <Override PartName="/ppt/charts/chart1014.xml" ContentType="application/vnd.openxmlformats-officedocument.drawingml.chart+xml"/>
  <Override PartName="/ppt/charts/chart1015.xml" ContentType="application/vnd.openxmlformats-officedocument.drawingml.chart+xml"/>
  <Override PartName="/ppt/charts/chart1016.xml" ContentType="application/vnd.openxmlformats-officedocument.drawingml.chart+xml"/>
  <Override PartName="/ppt/charts/chart1017.xml" ContentType="application/vnd.openxmlformats-officedocument.drawingml.chart+xml"/>
  <Override PartName="/ppt/charts/chart1018.xml" ContentType="application/vnd.openxmlformats-officedocument.drawingml.chart+xml"/>
  <Override PartName="/ppt/charts/chart1019.xml" ContentType="application/vnd.openxmlformats-officedocument.drawingml.chart+xml"/>
  <Override PartName="/ppt/charts/chart102.xml" ContentType="application/vnd.openxmlformats-officedocument.drawingml.chart+xml"/>
  <Override PartName="/ppt/charts/chart1020.xml" ContentType="application/vnd.openxmlformats-officedocument.drawingml.chart+xml"/>
  <Override PartName="/ppt/charts/chart1021.xml" ContentType="application/vnd.openxmlformats-officedocument.drawingml.chart+xml"/>
  <Override PartName="/ppt/charts/chart1022.xml" ContentType="application/vnd.openxmlformats-officedocument.drawingml.chart+xml"/>
  <Override PartName="/ppt/charts/chart1023.xml" ContentType="application/vnd.openxmlformats-officedocument.drawingml.chart+xml"/>
  <Override PartName="/ppt/charts/chart1024.xml" ContentType="application/vnd.openxmlformats-officedocument.drawingml.chart+xml"/>
  <Override PartName="/ppt/charts/chart1025.xml" ContentType="application/vnd.openxmlformats-officedocument.drawingml.chart+xml"/>
  <Override PartName="/ppt/charts/chart1026.xml" ContentType="application/vnd.openxmlformats-officedocument.drawingml.chart+xml"/>
  <Override PartName="/ppt/charts/chart1027.xml" ContentType="application/vnd.openxmlformats-officedocument.drawingml.chart+xml"/>
  <Override PartName="/ppt/charts/chart1028.xml" ContentType="application/vnd.openxmlformats-officedocument.drawingml.chart+xml"/>
  <Override PartName="/ppt/charts/chart1029.xml" ContentType="application/vnd.openxmlformats-officedocument.drawingml.chart+xml"/>
  <Override PartName="/ppt/charts/chart103.xml" ContentType="application/vnd.openxmlformats-officedocument.drawingml.chart+xml"/>
  <Override PartName="/ppt/charts/chart1030.xml" ContentType="application/vnd.openxmlformats-officedocument.drawingml.chart+xml"/>
  <Override PartName="/ppt/charts/chart1031.xml" ContentType="application/vnd.openxmlformats-officedocument.drawingml.chart+xml"/>
  <Override PartName="/ppt/charts/chart1032.xml" ContentType="application/vnd.openxmlformats-officedocument.drawingml.chart+xml"/>
  <Override PartName="/ppt/charts/chart1033.xml" ContentType="application/vnd.openxmlformats-officedocument.drawingml.chart+xml"/>
  <Override PartName="/ppt/charts/chart1034.xml" ContentType="application/vnd.openxmlformats-officedocument.drawingml.chart+xml"/>
  <Override PartName="/ppt/charts/chart1035.xml" ContentType="application/vnd.openxmlformats-officedocument.drawingml.chart+xml"/>
  <Override PartName="/ppt/charts/chart1036.xml" ContentType="application/vnd.openxmlformats-officedocument.drawingml.chart+xml"/>
  <Override PartName="/ppt/charts/chart1037.xml" ContentType="application/vnd.openxmlformats-officedocument.drawingml.chart+xml"/>
  <Override PartName="/ppt/charts/chart1038.xml" ContentType="application/vnd.openxmlformats-officedocument.drawingml.chart+xml"/>
  <Override PartName="/ppt/charts/chart1039.xml" ContentType="application/vnd.openxmlformats-officedocument.drawingml.chart+xml"/>
  <Override PartName="/ppt/charts/chart104.xml" ContentType="application/vnd.openxmlformats-officedocument.drawingml.chart+xml"/>
  <Override PartName="/ppt/charts/chart1040.xml" ContentType="application/vnd.openxmlformats-officedocument.drawingml.chart+xml"/>
  <Override PartName="/ppt/charts/chart1041.xml" ContentType="application/vnd.openxmlformats-officedocument.drawingml.chart+xml"/>
  <Override PartName="/ppt/charts/chart1042.xml" ContentType="application/vnd.openxmlformats-officedocument.drawingml.chart+xml"/>
  <Override PartName="/ppt/charts/chart1043.xml" ContentType="application/vnd.openxmlformats-officedocument.drawingml.chart+xml"/>
  <Override PartName="/ppt/charts/chart1044.xml" ContentType="application/vnd.openxmlformats-officedocument.drawingml.chart+xml"/>
  <Override PartName="/ppt/charts/chart1045.xml" ContentType="application/vnd.openxmlformats-officedocument.drawingml.chart+xml"/>
  <Override PartName="/ppt/charts/chart1046.xml" ContentType="application/vnd.openxmlformats-officedocument.drawingml.chart+xml"/>
  <Override PartName="/ppt/charts/chart1047.xml" ContentType="application/vnd.openxmlformats-officedocument.drawingml.chart+xml"/>
  <Override PartName="/ppt/charts/chart1048.xml" ContentType="application/vnd.openxmlformats-officedocument.drawingml.chart+xml"/>
  <Override PartName="/ppt/charts/chart1049.xml" ContentType="application/vnd.openxmlformats-officedocument.drawingml.chart+xml"/>
  <Override PartName="/ppt/charts/chart105.xml" ContentType="application/vnd.openxmlformats-officedocument.drawingml.chart+xml"/>
  <Override PartName="/ppt/charts/chart1050.xml" ContentType="application/vnd.openxmlformats-officedocument.drawingml.chart+xml"/>
  <Override PartName="/ppt/charts/chart1051.xml" ContentType="application/vnd.openxmlformats-officedocument.drawingml.chart+xml"/>
  <Override PartName="/ppt/charts/chart1052.xml" ContentType="application/vnd.openxmlformats-officedocument.drawingml.chart+xml"/>
  <Override PartName="/ppt/charts/chart1053.xml" ContentType="application/vnd.openxmlformats-officedocument.drawingml.chart+xml"/>
  <Override PartName="/ppt/charts/chart1054.xml" ContentType="application/vnd.openxmlformats-officedocument.drawingml.chart+xml"/>
  <Override PartName="/ppt/charts/chart1055.xml" ContentType="application/vnd.openxmlformats-officedocument.drawingml.chart+xml"/>
  <Override PartName="/ppt/charts/chart1056.xml" ContentType="application/vnd.openxmlformats-officedocument.drawingml.chart+xml"/>
  <Override PartName="/ppt/charts/chart1057.xml" ContentType="application/vnd.openxmlformats-officedocument.drawingml.chart+xml"/>
  <Override PartName="/ppt/charts/chart1058.xml" ContentType="application/vnd.openxmlformats-officedocument.drawingml.chart+xml"/>
  <Override PartName="/ppt/charts/chart1059.xml" ContentType="application/vnd.openxmlformats-officedocument.drawingml.chart+xml"/>
  <Override PartName="/ppt/charts/chart106.xml" ContentType="application/vnd.openxmlformats-officedocument.drawingml.chart+xml"/>
  <Override PartName="/ppt/charts/chart1060.xml" ContentType="application/vnd.openxmlformats-officedocument.drawingml.chart+xml"/>
  <Override PartName="/ppt/charts/chart1061.xml" ContentType="application/vnd.openxmlformats-officedocument.drawingml.chart+xml"/>
  <Override PartName="/ppt/charts/chart1062.xml" ContentType="application/vnd.openxmlformats-officedocument.drawingml.chart+xml"/>
  <Override PartName="/ppt/charts/chart1063.xml" ContentType="application/vnd.openxmlformats-officedocument.drawingml.chart+xml"/>
  <Override PartName="/ppt/charts/chart1064.xml" ContentType="application/vnd.openxmlformats-officedocument.drawingml.chart+xml"/>
  <Override PartName="/ppt/charts/chart1065.xml" ContentType="application/vnd.openxmlformats-officedocument.drawingml.chart+xml"/>
  <Override PartName="/ppt/charts/chart1066.xml" ContentType="application/vnd.openxmlformats-officedocument.drawingml.chart+xml"/>
  <Override PartName="/ppt/charts/chart1067.xml" ContentType="application/vnd.openxmlformats-officedocument.drawingml.chart+xml"/>
  <Override PartName="/ppt/charts/chart1068.xml" ContentType="application/vnd.openxmlformats-officedocument.drawingml.chart+xml"/>
  <Override PartName="/ppt/charts/chart1069.xml" ContentType="application/vnd.openxmlformats-officedocument.drawingml.chart+xml"/>
  <Override PartName="/ppt/charts/chart107.xml" ContentType="application/vnd.openxmlformats-officedocument.drawingml.chart+xml"/>
  <Override PartName="/ppt/charts/chart1070.xml" ContentType="application/vnd.openxmlformats-officedocument.drawingml.chart+xml"/>
  <Override PartName="/ppt/charts/chart1071.xml" ContentType="application/vnd.openxmlformats-officedocument.drawingml.chart+xml"/>
  <Override PartName="/ppt/charts/chart1072.xml" ContentType="application/vnd.openxmlformats-officedocument.drawingml.chart+xml"/>
  <Override PartName="/ppt/charts/chart1073.xml" ContentType="application/vnd.openxmlformats-officedocument.drawingml.chart+xml"/>
  <Override PartName="/ppt/charts/chart1074.xml" ContentType="application/vnd.openxmlformats-officedocument.drawingml.chart+xml"/>
  <Override PartName="/ppt/charts/chart1075.xml" ContentType="application/vnd.openxmlformats-officedocument.drawingml.chart+xml"/>
  <Override PartName="/ppt/charts/chart1076.xml" ContentType="application/vnd.openxmlformats-officedocument.drawingml.chart+xml"/>
  <Override PartName="/ppt/charts/chart1077.xml" ContentType="application/vnd.openxmlformats-officedocument.drawingml.chart+xml"/>
  <Override PartName="/ppt/charts/chart1078.xml" ContentType="application/vnd.openxmlformats-officedocument.drawingml.chart+xml"/>
  <Override PartName="/ppt/charts/chart1079.xml" ContentType="application/vnd.openxmlformats-officedocument.drawingml.chart+xml"/>
  <Override PartName="/ppt/charts/chart108.xml" ContentType="application/vnd.openxmlformats-officedocument.drawingml.chart+xml"/>
  <Override PartName="/ppt/charts/chart1080.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charts/chart58.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charts/chart584.xml" ContentType="application/vnd.openxmlformats-officedocument.drawingml.chart+xml"/>
  <Override PartName="/ppt/charts/chart585.xml" ContentType="application/vnd.openxmlformats-officedocument.drawingml.chart+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00.xml" ContentType="application/vnd.openxmlformats-officedocument.drawingml.chart+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charts/chart61.xml" ContentType="application/vnd.openxmlformats-officedocument.drawingml.chart+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charts/chart617.xml" ContentType="application/vnd.openxmlformats-officedocument.drawingml.chart+xml"/>
  <Override PartName="/ppt/charts/chart618.xml" ContentType="application/vnd.openxmlformats-officedocument.drawingml.chart+xml"/>
  <Override PartName="/ppt/charts/chart619.xml" ContentType="application/vnd.openxmlformats-officedocument.drawingml.chart+xml"/>
  <Override PartName="/ppt/charts/chart62.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charts/chart628.xml" ContentType="application/vnd.openxmlformats-officedocument.drawingml.chart+xml"/>
  <Override PartName="/ppt/charts/chart629.xml" ContentType="application/vnd.openxmlformats-officedocument.drawingml.chart+xml"/>
  <Override PartName="/ppt/charts/chart63.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charts/chart639.xml" ContentType="application/vnd.openxmlformats-officedocument.drawingml.chart+xml"/>
  <Override PartName="/ppt/charts/chart64.xml" ContentType="application/vnd.openxmlformats-officedocument.drawingml.chart+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charts/chart649.xml" ContentType="application/vnd.openxmlformats-officedocument.drawingml.chart+xml"/>
  <Override PartName="/ppt/charts/chart65.xml" ContentType="application/vnd.openxmlformats-officedocument.drawingml.chart+xml"/>
  <Override PartName="/ppt/charts/chart650.xml" ContentType="application/vnd.openxmlformats-officedocument.drawingml.chart+xml"/>
  <Override PartName="/ppt/charts/chart651.xml" ContentType="application/vnd.openxmlformats-officedocument.drawingml.chart+xml"/>
  <Override PartName="/ppt/charts/chart652.xml" ContentType="application/vnd.openxmlformats-officedocument.drawingml.chart+xml"/>
  <Override PartName="/ppt/charts/chart653.xml" ContentType="application/vnd.openxmlformats-officedocument.drawingml.chart+xml"/>
  <Override PartName="/ppt/charts/chart654.xml" ContentType="application/vnd.openxmlformats-officedocument.drawingml.chart+xml"/>
  <Override PartName="/ppt/charts/chart655.xml" ContentType="application/vnd.openxmlformats-officedocument.drawingml.chart+xml"/>
  <Override PartName="/ppt/charts/chart656.xml" ContentType="application/vnd.openxmlformats-officedocument.drawingml.chart+xml"/>
  <Override PartName="/ppt/charts/chart657.xml" ContentType="application/vnd.openxmlformats-officedocument.drawingml.chart+xml"/>
  <Override PartName="/ppt/charts/chart658.xml" ContentType="application/vnd.openxmlformats-officedocument.drawingml.chart+xml"/>
  <Override PartName="/ppt/charts/chart659.xml" ContentType="application/vnd.openxmlformats-officedocument.drawingml.chart+xml"/>
  <Override PartName="/ppt/charts/chart66.xml" ContentType="application/vnd.openxmlformats-officedocument.drawingml.chart+xml"/>
  <Override PartName="/ppt/charts/chart660.xml" ContentType="application/vnd.openxmlformats-officedocument.drawingml.chart+xml"/>
  <Override PartName="/ppt/charts/chart661.xml" ContentType="application/vnd.openxmlformats-officedocument.drawingml.chart+xml"/>
  <Override PartName="/ppt/charts/chart662.xml" ContentType="application/vnd.openxmlformats-officedocument.drawingml.chart+xml"/>
  <Override PartName="/ppt/charts/chart663.xml" ContentType="application/vnd.openxmlformats-officedocument.drawingml.chart+xml"/>
  <Override PartName="/ppt/charts/chart664.xml" ContentType="application/vnd.openxmlformats-officedocument.drawingml.chart+xml"/>
  <Override PartName="/ppt/charts/chart665.xml" ContentType="application/vnd.openxmlformats-officedocument.drawingml.chart+xml"/>
  <Override PartName="/ppt/charts/chart666.xml" ContentType="application/vnd.openxmlformats-officedocument.drawingml.chart+xml"/>
  <Override PartName="/ppt/charts/chart667.xml" ContentType="application/vnd.openxmlformats-officedocument.drawingml.chart+xml"/>
  <Override PartName="/ppt/charts/chart668.xml" ContentType="application/vnd.openxmlformats-officedocument.drawingml.chart+xml"/>
  <Override PartName="/ppt/charts/chart669.xml" ContentType="application/vnd.openxmlformats-officedocument.drawingml.chart+xml"/>
  <Override PartName="/ppt/charts/chart67.xml" ContentType="application/vnd.openxmlformats-officedocument.drawingml.chart+xml"/>
  <Override PartName="/ppt/charts/chart670.xml" ContentType="application/vnd.openxmlformats-officedocument.drawingml.chart+xml"/>
  <Override PartName="/ppt/charts/chart671.xml" ContentType="application/vnd.openxmlformats-officedocument.drawingml.chart+xml"/>
  <Override PartName="/ppt/charts/chart672.xml" ContentType="application/vnd.openxmlformats-officedocument.drawingml.chart+xml"/>
  <Override PartName="/ppt/charts/chart673.xml" ContentType="application/vnd.openxmlformats-officedocument.drawingml.chart+xml"/>
  <Override PartName="/ppt/charts/chart674.xml" ContentType="application/vnd.openxmlformats-officedocument.drawingml.chart+xml"/>
  <Override PartName="/ppt/charts/chart675.xml" ContentType="application/vnd.openxmlformats-officedocument.drawingml.chart+xml"/>
  <Override PartName="/ppt/charts/chart676.xml" ContentType="application/vnd.openxmlformats-officedocument.drawingml.chart+xml"/>
  <Override PartName="/ppt/charts/chart677.xml" ContentType="application/vnd.openxmlformats-officedocument.drawingml.chart+xml"/>
  <Override PartName="/ppt/charts/chart678.xml" ContentType="application/vnd.openxmlformats-officedocument.drawingml.chart+xml"/>
  <Override PartName="/ppt/charts/chart679.xml" ContentType="application/vnd.openxmlformats-officedocument.drawingml.chart+xml"/>
  <Override PartName="/ppt/charts/chart68.xml" ContentType="application/vnd.openxmlformats-officedocument.drawingml.chart+xml"/>
  <Override PartName="/ppt/charts/chart680.xml" ContentType="application/vnd.openxmlformats-officedocument.drawingml.chart+xml"/>
  <Override PartName="/ppt/charts/chart681.xml" ContentType="application/vnd.openxmlformats-officedocument.drawingml.chart+xml"/>
  <Override PartName="/ppt/charts/chart682.xml" ContentType="application/vnd.openxmlformats-officedocument.drawingml.chart+xml"/>
  <Override PartName="/ppt/charts/chart683.xml" ContentType="application/vnd.openxmlformats-officedocument.drawingml.chart+xml"/>
  <Override PartName="/ppt/charts/chart684.xml" ContentType="application/vnd.openxmlformats-officedocument.drawingml.chart+xml"/>
  <Override PartName="/ppt/charts/chart685.xml" ContentType="application/vnd.openxmlformats-officedocument.drawingml.chart+xml"/>
  <Override PartName="/ppt/charts/chart686.xml" ContentType="application/vnd.openxmlformats-officedocument.drawingml.chart+xml"/>
  <Override PartName="/ppt/charts/chart687.xml" ContentType="application/vnd.openxmlformats-officedocument.drawingml.chart+xml"/>
  <Override PartName="/ppt/charts/chart688.xml" ContentType="application/vnd.openxmlformats-officedocument.drawingml.chart+xml"/>
  <Override PartName="/ppt/charts/chart689.xml" ContentType="application/vnd.openxmlformats-officedocument.drawingml.chart+xml"/>
  <Override PartName="/ppt/charts/chart69.xml" ContentType="application/vnd.openxmlformats-officedocument.drawingml.chart+xml"/>
  <Override PartName="/ppt/charts/chart690.xml" ContentType="application/vnd.openxmlformats-officedocument.drawingml.chart+xml"/>
  <Override PartName="/ppt/charts/chart691.xml" ContentType="application/vnd.openxmlformats-officedocument.drawingml.chart+xml"/>
  <Override PartName="/ppt/charts/chart692.xml" ContentType="application/vnd.openxmlformats-officedocument.drawingml.chart+xml"/>
  <Override PartName="/ppt/charts/chart693.xml" ContentType="application/vnd.openxmlformats-officedocument.drawingml.chart+xml"/>
  <Override PartName="/ppt/charts/chart694.xml" ContentType="application/vnd.openxmlformats-officedocument.drawingml.chart+xml"/>
  <Override PartName="/ppt/charts/chart695.xml" ContentType="application/vnd.openxmlformats-officedocument.drawingml.chart+xml"/>
  <Override PartName="/ppt/charts/chart696.xml" ContentType="application/vnd.openxmlformats-officedocument.drawingml.chart+xml"/>
  <Override PartName="/ppt/charts/chart697.xml" ContentType="application/vnd.openxmlformats-officedocument.drawingml.chart+xml"/>
  <Override PartName="/ppt/charts/chart698.xml" ContentType="application/vnd.openxmlformats-officedocument.drawingml.chart+xml"/>
  <Override PartName="/ppt/charts/chart69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00.xml" ContentType="application/vnd.openxmlformats-officedocument.drawingml.chart+xml"/>
  <Override PartName="/ppt/charts/chart701.xml" ContentType="application/vnd.openxmlformats-officedocument.drawingml.chart+xml"/>
  <Override PartName="/ppt/charts/chart702.xml" ContentType="application/vnd.openxmlformats-officedocument.drawingml.chart+xml"/>
  <Override PartName="/ppt/charts/chart703.xml" ContentType="application/vnd.openxmlformats-officedocument.drawingml.chart+xml"/>
  <Override PartName="/ppt/charts/chart704.xml" ContentType="application/vnd.openxmlformats-officedocument.drawingml.chart+xml"/>
  <Override PartName="/ppt/charts/chart705.xml" ContentType="application/vnd.openxmlformats-officedocument.drawingml.chart+xml"/>
  <Override PartName="/ppt/charts/chart706.xml" ContentType="application/vnd.openxmlformats-officedocument.drawingml.chart+xml"/>
  <Override PartName="/ppt/charts/chart707.xml" ContentType="application/vnd.openxmlformats-officedocument.drawingml.chart+xml"/>
  <Override PartName="/ppt/charts/chart708.xml" ContentType="application/vnd.openxmlformats-officedocument.drawingml.chart+xml"/>
  <Override PartName="/ppt/charts/chart709.xml" ContentType="application/vnd.openxmlformats-officedocument.drawingml.chart+xml"/>
  <Override PartName="/ppt/charts/chart71.xml" ContentType="application/vnd.openxmlformats-officedocument.drawingml.chart+xml"/>
  <Override PartName="/ppt/charts/chart710.xml" ContentType="application/vnd.openxmlformats-officedocument.drawingml.chart+xml"/>
  <Override PartName="/ppt/charts/chart711.xml" ContentType="application/vnd.openxmlformats-officedocument.drawingml.chart+xml"/>
  <Override PartName="/ppt/charts/chart712.xml" ContentType="application/vnd.openxmlformats-officedocument.drawingml.chart+xml"/>
  <Override PartName="/ppt/charts/chart713.xml" ContentType="application/vnd.openxmlformats-officedocument.drawingml.chart+xml"/>
  <Override PartName="/ppt/charts/chart714.xml" ContentType="application/vnd.openxmlformats-officedocument.drawingml.chart+xml"/>
  <Override PartName="/ppt/charts/chart715.xml" ContentType="application/vnd.openxmlformats-officedocument.drawingml.chart+xml"/>
  <Override PartName="/ppt/charts/chart716.xml" ContentType="application/vnd.openxmlformats-officedocument.drawingml.chart+xml"/>
  <Override PartName="/ppt/charts/chart717.xml" ContentType="application/vnd.openxmlformats-officedocument.drawingml.chart+xml"/>
  <Override PartName="/ppt/charts/chart718.xml" ContentType="application/vnd.openxmlformats-officedocument.drawingml.chart+xml"/>
  <Override PartName="/ppt/charts/chart719.xml" ContentType="application/vnd.openxmlformats-officedocument.drawingml.chart+xml"/>
  <Override PartName="/ppt/charts/chart72.xml" ContentType="application/vnd.openxmlformats-officedocument.drawingml.chart+xml"/>
  <Override PartName="/ppt/charts/chart720.xml" ContentType="application/vnd.openxmlformats-officedocument.drawingml.chart+xml"/>
  <Override PartName="/ppt/charts/chart721.xml" ContentType="application/vnd.openxmlformats-officedocument.drawingml.chart+xml"/>
  <Override PartName="/ppt/charts/chart722.xml" ContentType="application/vnd.openxmlformats-officedocument.drawingml.chart+xml"/>
  <Override PartName="/ppt/charts/chart723.xml" ContentType="application/vnd.openxmlformats-officedocument.drawingml.chart+xml"/>
  <Override PartName="/ppt/charts/chart724.xml" ContentType="application/vnd.openxmlformats-officedocument.drawingml.chart+xml"/>
  <Override PartName="/ppt/charts/chart725.xml" ContentType="application/vnd.openxmlformats-officedocument.drawingml.chart+xml"/>
  <Override PartName="/ppt/charts/chart726.xml" ContentType="application/vnd.openxmlformats-officedocument.drawingml.chart+xml"/>
  <Override PartName="/ppt/charts/chart727.xml" ContentType="application/vnd.openxmlformats-officedocument.drawingml.chart+xml"/>
  <Override PartName="/ppt/charts/chart728.xml" ContentType="application/vnd.openxmlformats-officedocument.drawingml.chart+xml"/>
  <Override PartName="/ppt/charts/chart729.xml" ContentType="application/vnd.openxmlformats-officedocument.drawingml.chart+xml"/>
  <Override PartName="/ppt/charts/chart73.xml" ContentType="application/vnd.openxmlformats-officedocument.drawingml.chart+xml"/>
  <Override PartName="/ppt/charts/chart730.xml" ContentType="application/vnd.openxmlformats-officedocument.drawingml.chart+xml"/>
  <Override PartName="/ppt/charts/chart731.xml" ContentType="application/vnd.openxmlformats-officedocument.drawingml.chart+xml"/>
  <Override PartName="/ppt/charts/chart732.xml" ContentType="application/vnd.openxmlformats-officedocument.drawingml.chart+xml"/>
  <Override PartName="/ppt/charts/chart733.xml" ContentType="application/vnd.openxmlformats-officedocument.drawingml.chart+xml"/>
  <Override PartName="/ppt/charts/chart734.xml" ContentType="application/vnd.openxmlformats-officedocument.drawingml.chart+xml"/>
  <Override PartName="/ppt/charts/chart735.xml" ContentType="application/vnd.openxmlformats-officedocument.drawingml.chart+xml"/>
  <Override PartName="/ppt/charts/chart736.xml" ContentType="application/vnd.openxmlformats-officedocument.drawingml.chart+xml"/>
  <Override PartName="/ppt/charts/chart737.xml" ContentType="application/vnd.openxmlformats-officedocument.drawingml.chart+xml"/>
  <Override PartName="/ppt/charts/chart738.xml" ContentType="application/vnd.openxmlformats-officedocument.drawingml.chart+xml"/>
  <Override PartName="/ppt/charts/chart739.xml" ContentType="application/vnd.openxmlformats-officedocument.drawingml.chart+xml"/>
  <Override PartName="/ppt/charts/chart74.xml" ContentType="application/vnd.openxmlformats-officedocument.drawingml.chart+xml"/>
  <Override PartName="/ppt/charts/chart740.xml" ContentType="application/vnd.openxmlformats-officedocument.drawingml.chart+xml"/>
  <Override PartName="/ppt/charts/chart741.xml" ContentType="application/vnd.openxmlformats-officedocument.drawingml.chart+xml"/>
  <Override PartName="/ppt/charts/chart742.xml" ContentType="application/vnd.openxmlformats-officedocument.drawingml.chart+xml"/>
  <Override PartName="/ppt/charts/chart743.xml" ContentType="application/vnd.openxmlformats-officedocument.drawingml.chart+xml"/>
  <Override PartName="/ppt/charts/chart744.xml" ContentType="application/vnd.openxmlformats-officedocument.drawingml.chart+xml"/>
  <Override PartName="/ppt/charts/chart745.xml" ContentType="application/vnd.openxmlformats-officedocument.drawingml.chart+xml"/>
  <Override PartName="/ppt/charts/chart746.xml" ContentType="application/vnd.openxmlformats-officedocument.drawingml.chart+xml"/>
  <Override PartName="/ppt/charts/chart747.xml" ContentType="application/vnd.openxmlformats-officedocument.drawingml.chart+xml"/>
  <Override PartName="/ppt/charts/chart748.xml" ContentType="application/vnd.openxmlformats-officedocument.drawingml.chart+xml"/>
  <Override PartName="/ppt/charts/chart749.xml" ContentType="application/vnd.openxmlformats-officedocument.drawingml.chart+xml"/>
  <Override PartName="/ppt/charts/chart75.xml" ContentType="application/vnd.openxmlformats-officedocument.drawingml.chart+xml"/>
  <Override PartName="/ppt/charts/chart750.xml" ContentType="application/vnd.openxmlformats-officedocument.drawingml.chart+xml"/>
  <Override PartName="/ppt/charts/chart751.xml" ContentType="application/vnd.openxmlformats-officedocument.drawingml.chart+xml"/>
  <Override PartName="/ppt/charts/chart752.xml" ContentType="application/vnd.openxmlformats-officedocument.drawingml.chart+xml"/>
  <Override PartName="/ppt/charts/chart753.xml" ContentType="application/vnd.openxmlformats-officedocument.drawingml.chart+xml"/>
  <Override PartName="/ppt/charts/chart754.xml" ContentType="application/vnd.openxmlformats-officedocument.drawingml.chart+xml"/>
  <Override PartName="/ppt/charts/chart755.xml" ContentType="application/vnd.openxmlformats-officedocument.drawingml.chart+xml"/>
  <Override PartName="/ppt/charts/chart756.xml" ContentType="application/vnd.openxmlformats-officedocument.drawingml.chart+xml"/>
  <Override PartName="/ppt/charts/chart757.xml" ContentType="application/vnd.openxmlformats-officedocument.drawingml.chart+xml"/>
  <Override PartName="/ppt/charts/chart758.xml" ContentType="application/vnd.openxmlformats-officedocument.drawingml.chart+xml"/>
  <Override PartName="/ppt/charts/chart759.xml" ContentType="application/vnd.openxmlformats-officedocument.drawingml.chart+xml"/>
  <Override PartName="/ppt/charts/chart76.xml" ContentType="application/vnd.openxmlformats-officedocument.drawingml.chart+xml"/>
  <Override PartName="/ppt/charts/chart760.xml" ContentType="application/vnd.openxmlformats-officedocument.drawingml.chart+xml"/>
  <Override PartName="/ppt/charts/chart761.xml" ContentType="application/vnd.openxmlformats-officedocument.drawingml.chart+xml"/>
  <Override PartName="/ppt/charts/chart762.xml" ContentType="application/vnd.openxmlformats-officedocument.drawingml.chart+xml"/>
  <Override PartName="/ppt/charts/chart763.xml" ContentType="application/vnd.openxmlformats-officedocument.drawingml.chart+xml"/>
  <Override PartName="/ppt/charts/chart764.xml" ContentType="application/vnd.openxmlformats-officedocument.drawingml.chart+xml"/>
  <Override PartName="/ppt/charts/chart765.xml" ContentType="application/vnd.openxmlformats-officedocument.drawingml.chart+xml"/>
  <Override PartName="/ppt/charts/chart766.xml" ContentType="application/vnd.openxmlformats-officedocument.drawingml.chart+xml"/>
  <Override PartName="/ppt/charts/chart767.xml" ContentType="application/vnd.openxmlformats-officedocument.drawingml.chart+xml"/>
  <Override PartName="/ppt/charts/chart768.xml" ContentType="application/vnd.openxmlformats-officedocument.drawingml.chart+xml"/>
  <Override PartName="/ppt/charts/chart769.xml" ContentType="application/vnd.openxmlformats-officedocument.drawingml.chart+xml"/>
  <Override PartName="/ppt/charts/chart77.xml" ContentType="application/vnd.openxmlformats-officedocument.drawingml.chart+xml"/>
  <Override PartName="/ppt/charts/chart770.xml" ContentType="application/vnd.openxmlformats-officedocument.drawingml.chart+xml"/>
  <Override PartName="/ppt/charts/chart771.xml" ContentType="application/vnd.openxmlformats-officedocument.drawingml.chart+xml"/>
  <Override PartName="/ppt/charts/chart772.xml" ContentType="application/vnd.openxmlformats-officedocument.drawingml.chart+xml"/>
  <Override PartName="/ppt/charts/chart773.xml" ContentType="application/vnd.openxmlformats-officedocument.drawingml.chart+xml"/>
  <Override PartName="/ppt/charts/chart774.xml" ContentType="application/vnd.openxmlformats-officedocument.drawingml.chart+xml"/>
  <Override PartName="/ppt/charts/chart775.xml" ContentType="application/vnd.openxmlformats-officedocument.drawingml.chart+xml"/>
  <Override PartName="/ppt/charts/chart776.xml" ContentType="application/vnd.openxmlformats-officedocument.drawingml.chart+xml"/>
  <Override PartName="/ppt/charts/chart777.xml" ContentType="application/vnd.openxmlformats-officedocument.drawingml.chart+xml"/>
  <Override PartName="/ppt/charts/chart778.xml" ContentType="application/vnd.openxmlformats-officedocument.drawingml.chart+xml"/>
  <Override PartName="/ppt/charts/chart779.xml" ContentType="application/vnd.openxmlformats-officedocument.drawingml.chart+xml"/>
  <Override PartName="/ppt/charts/chart78.xml" ContentType="application/vnd.openxmlformats-officedocument.drawingml.chart+xml"/>
  <Override PartName="/ppt/charts/chart780.xml" ContentType="application/vnd.openxmlformats-officedocument.drawingml.chart+xml"/>
  <Override PartName="/ppt/charts/chart781.xml" ContentType="application/vnd.openxmlformats-officedocument.drawingml.chart+xml"/>
  <Override PartName="/ppt/charts/chart782.xml" ContentType="application/vnd.openxmlformats-officedocument.drawingml.chart+xml"/>
  <Override PartName="/ppt/charts/chart783.xml" ContentType="application/vnd.openxmlformats-officedocument.drawingml.chart+xml"/>
  <Override PartName="/ppt/charts/chart784.xml" ContentType="application/vnd.openxmlformats-officedocument.drawingml.chart+xml"/>
  <Override PartName="/ppt/charts/chart785.xml" ContentType="application/vnd.openxmlformats-officedocument.drawingml.chart+xml"/>
  <Override PartName="/ppt/charts/chart786.xml" ContentType="application/vnd.openxmlformats-officedocument.drawingml.chart+xml"/>
  <Override PartName="/ppt/charts/chart787.xml" ContentType="application/vnd.openxmlformats-officedocument.drawingml.chart+xml"/>
  <Override PartName="/ppt/charts/chart788.xml" ContentType="application/vnd.openxmlformats-officedocument.drawingml.chart+xml"/>
  <Override PartName="/ppt/charts/chart789.xml" ContentType="application/vnd.openxmlformats-officedocument.drawingml.chart+xml"/>
  <Override PartName="/ppt/charts/chart79.xml" ContentType="application/vnd.openxmlformats-officedocument.drawingml.chart+xml"/>
  <Override PartName="/ppt/charts/chart790.xml" ContentType="application/vnd.openxmlformats-officedocument.drawingml.chart+xml"/>
  <Override PartName="/ppt/charts/chart791.xml" ContentType="application/vnd.openxmlformats-officedocument.drawingml.chart+xml"/>
  <Override PartName="/ppt/charts/chart792.xml" ContentType="application/vnd.openxmlformats-officedocument.drawingml.chart+xml"/>
  <Override PartName="/ppt/charts/chart793.xml" ContentType="application/vnd.openxmlformats-officedocument.drawingml.chart+xml"/>
  <Override PartName="/ppt/charts/chart794.xml" ContentType="application/vnd.openxmlformats-officedocument.drawingml.chart+xml"/>
  <Override PartName="/ppt/charts/chart795.xml" ContentType="application/vnd.openxmlformats-officedocument.drawingml.chart+xml"/>
  <Override PartName="/ppt/charts/chart796.xml" ContentType="application/vnd.openxmlformats-officedocument.drawingml.chart+xml"/>
  <Override PartName="/ppt/charts/chart797.xml" ContentType="application/vnd.openxmlformats-officedocument.drawingml.chart+xml"/>
  <Override PartName="/ppt/charts/chart798.xml" ContentType="application/vnd.openxmlformats-officedocument.drawingml.chart+xml"/>
  <Override PartName="/ppt/charts/chart79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00.xml" ContentType="application/vnd.openxmlformats-officedocument.drawingml.chart+xml"/>
  <Override PartName="/ppt/charts/chart801.xml" ContentType="application/vnd.openxmlformats-officedocument.drawingml.chart+xml"/>
  <Override PartName="/ppt/charts/chart802.xml" ContentType="application/vnd.openxmlformats-officedocument.drawingml.chart+xml"/>
  <Override PartName="/ppt/charts/chart803.xml" ContentType="application/vnd.openxmlformats-officedocument.drawingml.chart+xml"/>
  <Override PartName="/ppt/charts/chart804.xml" ContentType="application/vnd.openxmlformats-officedocument.drawingml.chart+xml"/>
  <Override PartName="/ppt/charts/chart805.xml" ContentType="application/vnd.openxmlformats-officedocument.drawingml.chart+xml"/>
  <Override PartName="/ppt/charts/chart806.xml" ContentType="application/vnd.openxmlformats-officedocument.drawingml.chart+xml"/>
  <Override PartName="/ppt/charts/chart807.xml" ContentType="application/vnd.openxmlformats-officedocument.drawingml.chart+xml"/>
  <Override PartName="/ppt/charts/chart808.xml" ContentType="application/vnd.openxmlformats-officedocument.drawingml.chart+xml"/>
  <Override PartName="/ppt/charts/chart809.xml" ContentType="application/vnd.openxmlformats-officedocument.drawingml.chart+xml"/>
  <Override PartName="/ppt/charts/chart81.xml" ContentType="application/vnd.openxmlformats-officedocument.drawingml.chart+xml"/>
  <Override PartName="/ppt/charts/chart810.xml" ContentType="application/vnd.openxmlformats-officedocument.drawingml.chart+xml"/>
  <Override PartName="/ppt/charts/chart811.xml" ContentType="application/vnd.openxmlformats-officedocument.drawingml.chart+xml"/>
  <Override PartName="/ppt/charts/chart812.xml" ContentType="application/vnd.openxmlformats-officedocument.drawingml.chart+xml"/>
  <Override PartName="/ppt/charts/chart813.xml" ContentType="application/vnd.openxmlformats-officedocument.drawingml.chart+xml"/>
  <Override PartName="/ppt/charts/chart814.xml" ContentType="application/vnd.openxmlformats-officedocument.drawingml.chart+xml"/>
  <Override PartName="/ppt/charts/chart815.xml" ContentType="application/vnd.openxmlformats-officedocument.drawingml.chart+xml"/>
  <Override PartName="/ppt/charts/chart816.xml" ContentType="application/vnd.openxmlformats-officedocument.drawingml.chart+xml"/>
  <Override PartName="/ppt/charts/chart817.xml" ContentType="application/vnd.openxmlformats-officedocument.drawingml.chart+xml"/>
  <Override PartName="/ppt/charts/chart818.xml" ContentType="application/vnd.openxmlformats-officedocument.drawingml.chart+xml"/>
  <Override PartName="/ppt/charts/chart819.xml" ContentType="application/vnd.openxmlformats-officedocument.drawingml.chart+xml"/>
  <Override PartName="/ppt/charts/chart82.xml" ContentType="application/vnd.openxmlformats-officedocument.drawingml.chart+xml"/>
  <Override PartName="/ppt/charts/chart820.xml" ContentType="application/vnd.openxmlformats-officedocument.drawingml.chart+xml"/>
  <Override PartName="/ppt/charts/chart821.xml" ContentType="application/vnd.openxmlformats-officedocument.drawingml.chart+xml"/>
  <Override PartName="/ppt/charts/chart822.xml" ContentType="application/vnd.openxmlformats-officedocument.drawingml.chart+xml"/>
  <Override PartName="/ppt/charts/chart823.xml" ContentType="application/vnd.openxmlformats-officedocument.drawingml.chart+xml"/>
  <Override PartName="/ppt/charts/chart824.xml" ContentType="application/vnd.openxmlformats-officedocument.drawingml.chart+xml"/>
  <Override PartName="/ppt/charts/chart825.xml" ContentType="application/vnd.openxmlformats-officedocument.drawingml.chart+xml"/>
  <Override PartName="/ppt/charts/chart826.xml" ContentType="application/vnd.openxmlformats-officedocument.drawingml.chart+xml"/>
  <Override PartName="/ppt/charts/chart827.xml" ContentType="application/vnd.openxmlformats-officedocument.drawingml.chart+xml"/>
  <Override PartName="/ppt/charts/chart828.xml" ContentType="application/vnd.openxmlformats-officedocument.drawingml.chart+xml"/>
  <Override PartName="/ppt/charts/chart829.xml" ContentType="application/vnd.openxmlformats-officedocument.drawingml.chart+xml"/>
  <Override PartName="/ppt/charts/chart83.xml" ContentType="application/vnd.openxmlformats-officedocument.drawingml.chart+xml"/>
  <Override PartName="/ppt/charts/chart830.xml" ContentType="application/vnd.openxmlformats-officedocument.drawingml.chart+xml"/>
  <Override PartName="/ppt/charts/chart831.xml" ContentType="application/vnd.openxmlformats-officedocument.drawingml.chart+xml"/>
  <Override PartName="/ppt/charts/chart832.xml" ContentType="application/vnd.openxmlformats-officedocument.drawingml.chart+xml"/>
  <Override PartName="/ppt/charts/chart833.xml" ContentType="application/vnd.openxmlformats-officedocument.drawingml.chart+xml"/>
  <Override PartName="/ppt/charts/chart834.xml" ContentType="application/vnd.openxmlformats-officedocument.drawingml.chart+xml"/>
  <Override PartName="/ppt/charts/chart835.xml" ContentType="application/vnd.openxmlformats-officedocument.drawingml.chart+xml"/>
  <Override PartName="/ppt/charts/chart836.xml" ContentType="application/vnd.openxmlformats-officedocument.drawingml.chart+xml"/>
  <Override PartName="/ppt/charts/chart837.xml" ContentType="application/vnd.openxmlformats-officedocument.drawingml.chart+xml"/>
  <Override PartName="/ppt/charts/chart838.xml" ContentType="application/vnd.openxmlformats-officedocument.drawingml.chart+xml"/>
  <Override PartName="/ppt/charts/chart839.xml" ContentType="application/vnd.openxmlformats-officedocument.drawingml.chart+xml"/>
  <Override PartName="/ppt/charts/chart84.xml" ContentType="application/vnd.openxmlformats-officedocument.drawingml.chart+xml"/>
  <Override PartName="/ppt/charts/chart840.xml" ContentType="application/vnd.openxmlformats-officedocument.drawingml.chart+xml"/>
  <Override PartName="/ppt/charts/chart841.xml" ContentType="application/vnd.openxmlformats-officedocument.drawingml.chart+xml"/>
  <Override PartName="/ppt/charts/chart842.xml" ContentType="application/vnd.openxmlformats-officedocument.drawingml.chart+xml"/>
  <Override PartName="/ppt/charts/chart843.xml" ContentType="application/vnd.openxmlformats-officedocument.drawingml.chart+xml"/>
  <Override PartName="/ppt/charts/chart844.xml" ContentType="application/vnd.openxmlformats-officedocument.drawingml.chart+xml"/>
  <Override PartName="/ppt/charts/chart845.xml" ContentType="application/vnd.openxmlformats-officedocument.drawingml.chart+xml"/>
  <Override PartName="/ppt/charts/chart846.xml" ContentType="application/vnd.openxmlformats-officedocument.drawingml.chart+xml"/>
  <Override PartName="/ppt/charts/chart847.xml" ContentType="application/vnd.openxmlformats-officedocument.drawingml.chart+xml"/>
  <Override PartName="/ppt/charts/chart848.xml" ContentType="application/vnd.openxmlformats-officedocument.drawingml.chart+xml"/>
  <Override PartName="/ppt/charts/chart849.xml" ContentType="application/vnd.openxmlformats-officedocument.drawingml.chart+xml"/>
  <Override PartName="/ppt/charts/chart85.xml" ContentType="application/vnd.openxmlformats-officedocument.drawingml.chart+xml"/>
  <Override PartName="/ppt/charts/chart850.xml" ContentType="application/vnd.openxmlformats-officedocument.drawingml.chart+xml"/>
  <Override PartName="/ppt/charts/chart851.xml" ContentType="application/vnd.openxmlformats-officedocument.drawingml.chart+xml"/>
  <Override PartName="/ppt/charts/chart852.xml" ContentType="application/vnd.openxmlformats-officedocument.drawingml.chart+xml"/>
  <Override PartName="/ppt/charts/chart853.xml" ContentType="application/vnd.openxmlformats-officedocument.drawingml.chart+xml"/>
  <Override PartName="/ppt/charts/chart854.xml" ContentType="application/vnd.openxmlformats-officedocument.drawingml.chart+xml"/>
  <Override PartName="/ppt/charts/chart855.xml" ContentType="application/vnd.openxmlformats-officedocument.drawingml.chart+xml"/>
  <Override PartName="/ppt/charts/chart856.xml" ContentType="application/vnd.openxmlformats-officedocument.drawingml.chart+xml"/>
  <Override PartName="/ppt/charts/chart857.xml" ContentType="application/vnd.openxmlformats-officedocument.drawingml.chart+xml"/>
  <Override PartName="/ppt/charts/chart858.xml" ContentType="application/vnd.openxmlformats-officedocument.drawingml.chart+xml"/>
  <Override PartName="/ppt/charts/chart859.xml" ContentType="application/vnd.openxmlformats-officedocument.drawingml.chart+xml"/>
  <Override PartName="/ppt/charts/chart86.xml" ContentType="application/vnd.openxmlformats-officedocument.drawingml.chart+xml"/>
  <Override PartName="/ppt/charts/chart860.xml" ContentType="application/vnd.openxmlformats-officedocument.drawingml.chart+xml"/>
  <Override PartName="/ppt/charts/chart861.xml" ContentType="application/vnd.openxmlformats-officedocument.drawingml.chart+xml"/>
  <Override PartName="/ppt/charts/chart862.xml" ContentType="application/vnd.openxmlformats-officedocument.drawingml.chart+xml"/>
  <Override PartName="/ppt/charts/chart863.xml" ContentType="application/vnd.openxmlformats-officedocument.drawingml.chart+xml"/>
  <Override PartName="/ppt/charts/chart864.xml" ContentType="application/vnd.openxmlformats-officedocument.drawingml.chart+xml"/>
  <Override PartName="/ppt/charts/chart865.xml" ContentType="application/vnd.openxmlformats-officedocument.drawingml.chart+xml"/>
  <Override PartName="/ppt/charts/chart866.xml" ContentType="application/vnd.openxmlformats-officedocument.drawingml.chart+xml"/>
  <Override PartName="/ppt/charts/chart867.xml" ContentType="application/vnd.openxmlformats-officedocument.drawingml.chart+xml"/>
  <Override PartName="/ppt/charts/chart868.xml" ContentType="application/vnd.openxmlformats-officedocument.drawingml.chart+xml"/>
  <Override PartName="/ppt/charts/chart869.xml" ContentType="application/vnd.openxmlformats-officedocument.drawingml.chart+xml"/>
  <Override PartName="/ppt/charts/chart87.xml" ContentType="application/vnd.openxmlformats-officedocument.drawingml.chart+xml"/>
  <Override PartName="/ppt/charts/chart870.xml" ContentType="application/vnd.openxmlformats-officedocument.drawingml.chart+xml"/>
  <Override PartName="/ppt/charts/chart871.xml" ContentType="application/vnd.openxmlformats-officedocument.drawingml.chart+xml"/>
  <Override PartName="/ppt/charts/chart872.xml" ContentType="application/vnd.openxmlformats-officedocument.drawingml.chart+xml"/>
  <Override PartName="/ppt/charts/chart873.xml" ContentType="application/vnd.openxmlformats-officedocument.drawingml.chart+xml"/>
  <Override PartName="/ppt/charts/chart874.xml" ContentType="application/vnd.openxmlformats-officedocument.drawingml.chart+xml"/>
  <Override PartName="/ppt/charts/chart875.xml" ContentType="application/vnd.openxmlformats-officedocument.drawingml.chart+xml"/>
  <Override PartName="/ppt/charts/chart876.xml" ContentType="application/vnd.openxmlformats-officedocument.drawingml.chart+xml"/>
  <Override PartName="/ppt/charts/chart877.xml" ContentType="application/vnd.openxmlformats-officedocument.drawingml.chart+xml"/>
  <Override PartName="/ppt/charts/chart878.xml" ContentType="application/vnd.openxmlformats-officedocument.drawingml.chart+xml"/>
  <Override PartName="/ppt/charts/chart879.xml" ContentType="application/vnd.openxmlformats-officedocument.drawingml.chart+xml"/>
  <Override PartName="/ppt/charts/chart88.xml" ContentType="application/vnd.openxmlformats-officedocument.drawingml.chart+xml"/>
  <Override PartName="/ppt/charts/chart880.xml" ContentType="application/vnd.openxmlformats-officedocument.drawingml.chart+xml"/>
  <Override PartName="/ppt/charts/chart881.xml" ContentType="application/vnd.openxmlformats-officedocument.drawingml.chart+xml"/>
  <Override PartName="/ppt/charts/chart882.xml" ContentType="application/vnd.openxmlformats-officedocument.drawingml.chart+xml"/>
  <Override PartName="/ppt/charts/chart883.xml" ContentType="application/vnd.openxmlformats-officedocument.drawingml.chart+xml"/>
  <Override PartName="/ppt/charts/chart884.xml" ContentType="application/vnd.openxmlformats-officedocument.drawingml.chart+xml"/>
  <Override PartName="/ppt/charts/chart885.xml" ContentType="application/vnd.openxmlformats-officedocument.drawingml.chart+xml"/>
  <Override PartName="/ppt/charts/chart886.xml" ContentType="application/vnd.openxmlformats-officedocument.drawingml.chart+xml"/>
  <Override PartName="/ppt/charts/chart887.xml" ContentType="application/vnd.openxmlformats-officedocument.drawingml.chart+xml"/>
  <Override PartName="/ppt/charts/chart888.xml" ContentType="application/vnd.openxmlformats-officedocument.drawingml.chart+xml"/>
  <Override PartName="/ppt/charts/chart889.xml" ContentType="application/vnd.openxmlformats-officedocument.drawingml.chart+xml"/>
  <Override PartName="/ppt/charts/chart89.xml" ContentType="application/vnd.openxmlformats-officedocument.drawingml.chart+xml"/>
  <Override PartName="/ppt/charts/chart890.xml" ContentType="application/vnd.openxmlformats-officedocument.drawingml.chart+xml"/>
  <Override PartName="/ppt/charts/chart891.xml" ContentType="application/vnd.openxmlformats-officedocument.drawingml.chart+xml"/>
  <Override PartName="/ppt/charts/chart892.xml" ContentType="application/vnd.openxmlformats-officedocument.drawingml.chart+xml"/>
  <Override PartName="/ppt/charts/chart893.xml" ContentType="application/vnd.openxmlformats-officedocument.drawingml.chart+xml"/>
  <Override PartName="/ppt/charts/chart894.xml" ContentType="application/vnd.openxmlformats-officedocument.drawingml.chart+xml"/>
  <Override PartName="/ppt/charts/chart895.xml" ContentType="application/vnd.openxmlformats-officedocument.drawingml.chart+xml"/>
  <Override PartName="/ppt/charts/chart896.xml" ContentType="application/vnd.openxmlformats-officedocument.drawingml.chart+xml"/>
  <Override PartName="/ppt/charts/chart897.xml" ContentType="application/vnd.openxmlformats-officedocument.drawingml.chart+xml"/>
  <Override PartName="/ppt/charts/chart898.xml" ContentType="application/vnd.openxmlformats-officedocument.drawingml.chart+xml"/>
  <Override PartName="/ppt/charts/chart89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00.xml" ContentType="application/vnd.openxmlformats-officedocument.drawingml.chart+xml"/>
  <Override PartName="/ppt/charts/chart901.xml" ContentType="application/vnd.openxmlformats-officedocument.drawingml.chart+xml"/>
  <Override PartName="/ppt/charts/chart902.xml" ContentType="application/vnd.openxmlformats-officedocument.drawingml.chart+xml"/>
  <Override PartName="/ppt/charts/chart903.xml" ContentType="application/vnd.openxmlformats-officedocument.drawingml.chart+xml"/>
  <Override PartName="/ppt/charts/chart904.xml" ContentType="application/vnd.openxmlformats-officedocument.drawingml.chart+xml"/>
  <Override PartName="/ppt/charts/chart905.xml" ContentType="application/vnd.openxmlformats-officedocument.drawingml.chart+xml"/>
  <Override PartName="/ppt/charts/chart906.xml" ContentType="application/vnd.openxmlformats-officedocument.drawingml.chart+xml"/>
  <Override PartName="/ppt/charts/chart907.xml" ContentType="application/vnd.openxmlformats-officedocument.drawingml.chart+xml"/>
  <Override PartName="/ppt/charts/chart908.xml" ContentType="application/vnd.openxmlformats-officedocument.drawingml.chart+xml"/>
  <Override PartName="/ppt/charts/chart909.xml" ContentType="application/vnd.openxmlformats-officedocument.drawingml.chart+xml"/>
  <Override PartName="/ppt/charts/chart91.xml" ContentType="application/vnd.openxmlformats-officedocument.drawingml.chart+xml"/>
  <Override PartName="/ppt/charts/chart910.xml" ContentType="application/vnd.openxmlformats-officedocument.drawingml.chart+xml"/>
  <Override PartName="/ppt/charts/chart911.xml" ContentType="application/vnd.openxmlformats-officedocument.drawingml.chart+xml"/>
  <Override PartName="/ppt/charts/chart912.xml" ContentType="application/vnd.openxmlformats-officedocument.drawingml.chart+xml"/>
  <Override PartName="/ppt/charts/chart913.xml" ContentType="application/vnd.openxmlformats-officedocument.drawingml.chart+xml"/>
  <Override PartName="/ppt/charts/chart914.xml" ContentType="application/vnd.openxmlformats-officedocument.drawingml.chart+xml"/>
  <Override PartName="/ppt/charts/chart915.xml" ContentType="application/vnd.openxmlformats-officedocument.drawingml.chart+xml"/>
  <Override PartName="/ppt/charts/chart916.xml" ContentType="application/vnd.openxmlformats-officedocument.drawingml.chart+xml"/>
  <Override PartName="/ppt/charts/chart917.xml" ContentType="application/vnd.openxmlformats-officedocument.drawingml.chart+xml"/>
  <Override PartName="/ppt/charts/chart918.xml" ContentType="application/vnd.openxmlformats-officedocument.drawingml.chart+xml"/>
  <Override PartName="/ppt/charts/chart919.xml" ContentType="application/vnd.openxmlformats-officedocument.drawingml.chart+xml"/>
  <Override PartName="/ppt/charts/chart92.xml" ContentType="application/vnd.openxmlformats-officedocument.drawingml.chart+xml"/>
  <Override PartName="/ppt/charts/chart920.xml" ContentType="application/vnd.openxmlformats-officedocument.drawingml.chart+xml"/>
  <Override PartName="/ppt/charts/chart921.xml" ContentType="application/vnd.openxmlformats-officedocument.drawingml.chart+xml"/>
  <Override PartName="/ppt/charts/chart922.xml" ContentType="application/vnd.openxmlformats-officedocument.drawingml.chart+xml"/>
  <Override PartName="/ppt/charts/chart923.xml" ContentType="application/vnd.openxmlformats-officedocument.drawingml.chart+xml"/>
  <Override PartName="/ppt/charts/chart924.xml" ContentType="application/vnd.openxmlformats-officedocument.drawingml.chart+xml"/>
  <Override PartName="/ppt/charts/chart925.xml" ContentType="application/vnd.openxmlformats-officedocument.drawingml.chart+xml"/>
  <Override PartName="/ppt/charts/chart926.xml" ContentType="application/vnd.openxmlformats-officedocument.drawingml.chart+xml"/>
  <Override PartName="/ppt/charts/chart927.xml" ContentType="application/vnd.openxmlformats-officedocument.drawingml.chart+xml"/>
  <Override PartName="/ppt/charts/chart928.xml" ContentType="application/vnd.openxmlformats-officedocument.drawingml.chart+xml"/>
  <Override PartName="/ppt/charts/chart929.xml" ContentType="application/vnd.openxmlformats-officedocument.drawingml.chart+xml"/>
  <Override PartName="/ppt/charts/chart93.xml" ContentType="application/vnd.openxmlformats-officedocument.drawingml.chart+xml"/>
  <Override PartName="/ppt/charts/chart930.xml" ContentType="application/vnd.openxmlformats-officedocument.drawingml.chart+xml"/>
  <Override PartName="/ppt/charts/chart931.xml" ContentType="application/vnd.openxmlformats-officedocument.drawingml.chart+xml"/>
  <Override PartName="/ppt/charts/chart932.xml" ContentType="application/vnd.openxmlformats-officedocument.drawingml.chart+xml"/>
  <Override PartName="/ppt/charts/chart933.xml" ContentType="application/vnd.openxmlformats-officedocument.drawingml.chart+xml"/>
  <Override PartName="/ppt/charts/chart934.xml" ContentType="application/vnd.openxmlformats-officedocument.drawingml.chart+xml"/>
  <Override PartName="/ppt/charts/chart935.xml" ContentType="application/vnd.openxmlformats-officedocument.drawingml.chart+xml"/>
  <Override PartName="/ppt/charts/chart936.xml" ContentType="application/vnd.openxmlformats-officedocument.drawingml.chart+xml"/>
  <Override PartName="/ppt/charts/chart937.xml" ContentType="application/vnd.openxmlformats-officedocument.drawingml.chart+xml"/>
  <Override PartName="/ppt/charts/chart938.xml" ContentType="application/vnd.openxmlformats-officedocument.drawingml.chart+xml"/>
  <Override PartName="/ppt/charts/chart939.xml" ContentType="application/vnd.openxmlformats-officedocument.drawingml.chart+xml"/>
  <Override PartName="/ppt/charts/chart94.xml" ContentType="application/vnd.openxmlformats-officedocument.drawingml.chart+xml"/>
  <Override PartName="/ppt/charts/chart940.xml" ContentType="application/vnd.openxmlformats-officedocument.drawingml.chart+xml"/>
  <Override PartName="/ppt/charts/chart941.xml" ContentType="application/vnd.openxmlformats-officedocument.drawingml.chart+xml"/>
  <Override PartName="/ppt/charts/chart942.xml" ContentType="application/vnd.openxmlformats-officedocument.drawingml.chart+xml"/>
  <Override PartName="/ppt/charts/chart943.xml" ContentType="application/vnd.openxmlformats-officedocument.drawingml.chart+xml"/>
  <Override PartName="/ppt/charts/chart944.xml" ContentType="application/vnd.openxmlformats-officedocument.drawingml.chart+xml"/>
  <Override PartName="/ppt/charts/chart945.xml" ContentType="application/vnd.openxmlformats-officedocument.drawingml.chart+xml"/>
  <Override PartName="/ppt/charts/chart946.xml" ContentType="application/vnd.openxmlformats-officedocument.drawingml.chart+xml"/>
  <Override PartName="/ppt/charts/chart947.xml" ContentType="application/vnd.openxmlformats-officedocument.drawingml.chart+xml"/>
  <Override PartName="/ppt/charts/chart948.xml" ContentType="application/vnd.openxmlformats-officedocument.drawingml.chart+xml"/>
  <Override PartName="/ppt/charts/chart949.xml" ContentType="application/vnd.openxmlformats-officedocument.drawingml.chart+xml"/>
  <Override PartName="/ppt/charts/chart95.xml" ContentType="application/vnd.openxmlformats-officedocument.drawingml.chart+xml"/>
  <Override PartName="/ppt/charts/chart950.xml" ContentType="application/vnd.openxmlformats-officedocument.drawingml.chart+xml"/>
  <Override PartName="/ppt/charts/chart951.xml" ContentType="application/vnd.openxmlformats-officedocument.drawingml.chart+xml"/>
  <Override PartName="/ppt/charts/chart952.xml" ContentType="application/vnd.openxmlformats-officedocument.drawingml.chart+xml"/>
  <Override PartName="/ppt/charts/chart953.xml" ContentType="application/vnd.openxmlformats-officedocument.drawingml.chart+xml"/>
  <Override PartName="/ppt/charts/chart954.xml" ContentType="application/vnd.openxmlformats-officedocument.drawingml.chart+xml"/>
  <Override PartName="/ppt/charts/chart955.xml" ContentType="application/vnd.openxmlformats-officedocument.drawingml.chart+xml"/>
  <Override PartName="/ppt/charts/chart956.xml" ContentType="application/vnd.openxmlformats-officedocument.drawingml.chart+xml"/>
  <Override PartName="/ppt/charts/chart957.xml" ContentType="application/vnd.openxmlformats-officedocument.drawingml.chart+xml"/>
  <Override PartName="/ppt/charts/chart958.xml" ContentType="application/vnd.openxmlformats-officedocument.drawingml.chart+xml"/>
  <Override PartName="/ppt/charts/chart959.xml" ContentType="application/vnd.openxmlformats-officedocument.drawingml.chart+xml"/>
  <Override PartName="/ppt/charts/chart96.xml" ContentType="application/vnd.openxmlformats-officedocument.drawingml.chart+xml"/>
  <Override PartName="/ppt/charts/chart960.xml" ContentType="application/vnd.openxmlformats-officedocument.drawingml.chart+xml"/>
  <Override PartName="/ppt/charts/chart961.xml" ContentType="application/vnd.openxmlformats-officedocument.drawingml.chart+xml"/>
  <Override PartName="/ppt/charts/chart962.xml" ContentType="application/vnd.openxmlformats-officedocument.drawingml.chart+xml"/>
  <Override PartName="/ppt/charts/chart963.xml" ContentType="application/vnd.openxmlformats-officedocument.drawingml.chart+xml"/>
  <Override PartName="/ppt/charts/chart964.xml" ContentType="application/vnd.openxmlformats-officedocument.drawingml.chart+xml"/>
  <Override PartName="/ppt/charts/chart965.xml" ContentType="application/vnd.openxmlformats-officedocument.drawingml.chart+xml"/>
  <Override PartName="/ppt/charts/chart966.xml" ContentType="application/vnd.openxmlformats-officedocument.drawingml.chart+xml"/>
  <Override PartName="/ppt/charts/chart967.xml" ContentType="application/vnd.openxmlformats-officedocument.drawingml.chart+xml"/>
  <Override PartName="/ppt/charts/chart968.xml" ContentType="application/vnd.openxmlformats-officedocument.drawingml.chart+xml"/>
  <Override PartName="/ppt/charts/chart969.xml" ContentType="application/vnd.openxmlformats-officedocument.drawingml.chart+xml"/>
  <Override PartName="/ppt/charts/chart97.xml" ContentType="application/vnd.openxmlformats-officedocument.drawingml.chart+xml"/>
  <Override PartName="/ppt/charts/chart970.xml" ContentType="application/vnd.openxmlformats-officedocument.drawingml.chart+xml"/>
  <Override PartName="/ppt/charts/chart971.xml" ContentType="application/vnd.openxmlformats-officedocument.drawingml.chart+xml"/>
  <Override PartName="/ppt/charts/chart972.xml" ContentType="application/vnd.openxmlformats-officedocument.drawingml.chart+xml"/>
  <Override PartName="/ppt/charts/chart973.xml" ContentType="application/vnd.openxmlformats-officedocument.drawingml.chart+xml"/>
  <Override PartName="/ppt/charts/chart974.xml" ContentType="application/vnd.openxmlformats-officedocument.drawingml.chart+xml"/>
  <Override PartName="/ppt/charts/chart975.xml" ContentType="application/vnd.openxmlformats-officedocument.drawingml.chart+xml"/>
  <Override PartName="/ppt/charts/chart976.xml" ContentType="application/vnd.openxmlformats-officedocument.drawingml.chart+xml"/>
  <Override PartName="/ppt/charts/chart977.xml" ContentType="application/vnd.openxmlformats-officedocument.drawingml.chart+xml"/>
  <Override PartName="/ppt/charts/chart978.xml" ContentType="application/vnd.openxmlformats-officedocument.drawingml.chart+xml"/>
  <Override PartName="/ppt/charts/chart979.xml" ContentType="application/vnd.openxmlformats-officedocument.drawingml.chart+xml"/>
  <Override PartName="/ppt/charts/chart98.xml" ContentType="application/vnd.openxmlformats-officedocument.drawingml.chart+xml"/>
  <Override PartName="/ppt/charts/chart980.xml" ContentType="application/vnd.openxmlformats-officedocument.drawingml.chart+xml"/>
  <Override PartName="/ppt/charts/chart981.xml" ContentType="application/vnd.openxmlformats-officedocument.drawingml.chart+xml"/>
  <Override PartName="/ppt/charts/chart982.xml" ContentType="application/vnd.openxmlformats-officedocument.drawingml.chart+xml"/>
  <Override PartName="/ppt/charts/chart983.xml" ContentType="application/vnd.openxmlformats-officedocument.drawingml.chart+xml"/>
  <Override PartName="/ppt/charts/chart984.xml" ContentType="application/vnd.openxmlformats-officedocument.drawingml.chart+xml"/>
  <Override PartName="/ppt/charts/chart985.xml" ContentType="application/vnd.openxmlformats-officedocument.drawingml.chart+xml"/>
  <Override PartName="/ppt/charts/chart986.xml" ContentType="application/vnd.openxmlformats-officedocument.drawingml.chart+xml"/>
  <Override PartName="/ppt/charts/chart987.xml" ContentType="application/vnd.openxmlformats-officedocument.drawingml.chart+xml"/>
  <Override PartName="/ppt/charts/chart988.xml" ContentType="application/vnd.openxmlformats-officedocument.drawingml.chart+xml"/>
  <Override PartName="/ppt/charts/chart989.xml" ContentType="application/vnd.openxmlformats-officedocument.drawingml.chart+xml"/>
  <Override PartName="/ppt/charts/chart99.xml" ContentType="application/vnd.openxmlformats-officedocument.drawingml.chart+xml"/>
  <Override PartName="/ppt/charts/chart990.xml" ContentType="application/vnd.openxmlformats-officedocument.drawingml.chart+xml"/>
  <Override PartName="/ppt/charts/chart991.xml" ContentType="application/vnd.openxmlformats-officedocument.drawingml.chart+xml"/>
  <Override PartName="/ppt/charts/chart992.xml" ContentType="application/vnd.openxmlformats-officedocument.drawingml.chart+xml"/>
  <Override PartName="/ppt/charts/chart993.xml" ContentType="application/vnd.openxmlformats-officedocument.drawingml.chart+xml"/>
  <Override PartName="/ppt/charts/chart994.xml" ContentType="application/vnd.openxmlformats-officedocument.drawingml.chart+xml"/>
  <Override PartName="/ppt/charts/chart995.xml" ContentType="application/vnd.openxmlformats-officedocument.drawingml.chart+xml"/>
  <Override PartName="/ppt/charts/chart996.xml" ContentType="application/vnd.openxmlformats-officedocument.drawingml.chart+xml"/>
  <Override PartName="/ppt/charts/chart997.xml" ContentType="application/vnd.openxmlformats-officedocument.drawingml.chart+xml"/>
  <Override PartName="/ppt/charts/chart998.xml" ContentType="application/vnd.openxmlformats-officedocument.drawingml.chart+xml"/>
  <Override PartName="/ppt/charts/chart9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95"/>
  </p:notesMasterIdLst>
  <p:sldIdLst>
    <p:sldId id="2147475171" r:id="rId5"/>
    <p:sldId id="2147475172" r:id="rId6"/>
    <p:sldId id="2147475173" r:id="rId7"/>
    <p:sldId id="2147475174" r:id="rId8"/>
    <p:sldId id="2147475175" r:id="rId9"/>
    <p:sldId id="2147475176" r:id="rId10"/>
    <p:sldId id="2147475177" r:id="rId11"/>
    <p:sldId id="2147475178" r:id="rId12"/>
    <p:sldId id="2147475179" r:id="rId13"/>
    <p:sldId id="2147475180" r:id="rId14"/>
    <p:sldId id="2147475181" r:id="rId15"/>
    <p:sldId id="2147475182" r:id="rId16"/>
    <p:sldId id="2147475183" r:id="rId17"/>
    <p:sldId id="2147475184" r:id="rId18"/>
    <p:sldId id="2147475185" r:id="rId19"/>
    <p:sldId id="2147475186" r:id="rId20"/>
    <p:sldId id="2147475187" r:id="rId21"/>
    <p:sldId id="2147475188" r:id="rId22"/>
    <p:sldId id="2147475189" r:id="rId23"/>
    <p:sldId id="2147475190" r:id="rId24"/>
    <p:sldId id="2147475191" r:id="rId25"/>
    <p:sldId id="2147475192" r:id="rId26"/>
    <p:sldId id="2147475193" r:id="rId27"/>
    <p:sldId id="2147475194" r:id="rId28"/>
    <p:sldId id="2147475195" r:id="rId29"/>
    <p:sldId id="2147475196" r:id="rId30"/>
    <p:sldId id="2147475197" r:id="rId31"/>
    <p:sldId id="2147475198" r:id="rId32"/>
    <p:sldId id="2147475199" r:id="rId33"/>
    <p:sldId id="2147475200" r:id="rId34"/>
    <p:sldId id="2147475201" r:id="rId35"/>
    <p:sldId id="2147475202" r:id="rId36"/>
    <p:sldId id="2147475203" r:id="rId37"/>
    <p:sldId id="2147475204" r:id="rId38"/>
    <p:sldId id="2147475205" r:id="rId39"/>
    <p:sldId id="2147475206" r:id="rId40"/>
    <p:sldId id="2147475207" r:id="rId41"/>
    <p:sldId id="2147475208" r:id="rId42"/>
    <p:sldId id="2147475209" r:id="rId43"/>
    <p:sldId id="2147475210" r:id="rId44"/>
    <p:sldId id="2147475211" r:id="rId45"/>
    <p:sldId id="2147475212" r:id="rId46"/>
    <p:sldId id="2147475213" r:id="rId47"/>
    <p:sldId id="2147475214" r:id="rId48"/>
    <p:sldId id="2147475215" r:id="rId49"/>
    <p:sldId id="2147475216" r:id="rId50"/>
    <p:sldId id="2147475217" r:id="rId51"/>
    <p:sldId id="2147475218" r:id="rId52"/>
    <p:sldId id="2147475219" r:id="rId53"/>
    <p:sldId id="2147475220" r:id="rId54"/>
    <p:sldId id="2147475221" r:id="rId55"/>
    <p:sldId id="2147475222" r:id="rId56"/>
    <p:sldId id="2147475223" r:id="rId57"/>
    <p:sldId id="2147475224" r:id="rId58"/>
    <p:sldId id="2147475225" r:id="rId59"/>
    <p:sldId id="2147475226" r:id="rId60"/>
    <p:sldId id="2147475227" r:id="rId61"/>
    <p:sldId id="2147475228" r:id="rId62"/>
    <p:sldId id="2147475229" r:id="rId63"/>
    <p:sldId id="2147475230" r:id="rId64"/>
    <p:sldId id="2147475231" r:id="rId65"/>
    <p:sldId id="2147475232" r:id="rId66"/>
    <p:sldId id="2147475233" r:id="rId67"/>
    <p:sldId id="2147475234" r:id="rId68"/>
    <p:sldId id="2147475235" r:id="rId69"/>
    <p:sldId id="2147475236" r:id="rId70"/>
    <p:sldId id="2147475237" r:id="rId71"/>
    <p:sldId id="2147475238" r:id="rId72"/>
    <p:sldId id="2147475239" r:id="rId73"/>
    <p:sldId id="2147475240" r:id="rId74"/>
    <p:sldId id="2147475241" r:id="rId75"/>
    <p:sldId id="2147475242" r:id="rId76"/>
    <p:sldId id="2147475243" r:id="rId77"/>
    <p:sldId id="2147475244" r:id="rId78"/>
    <p:sldId id="2147475245" r:id="rId79"/>
    <p:sldId id="2147475246" r:id="rId80"/>
    <p:sldId id="2147475247" r:id="rId81"/>
    <p:sldId id="2147475248" r:id="rId82"/>
    <p:sldId id="2147475249" r:id="rId83"/>
    <p:sldId id="2147475250" r:id="rId84"/>
    <p:sldId id="2147475251" r:id="rId85"/>
    <p:sldId id="2147475252" r:id="rId86"/>
    <p:sldId id="2147475253" r:id="rId87"/>
    <p:sldId id="2147475254" r:id="rId88"/>
    <p:sldId id="2147475255" r:id="rId89"/>
    <p:sldId id="2147475256" r:id="rId90"/>
    <p:sldId id="2147475257" r:id="rId91"/>
    <p:sldId id="2147475258" r:id="rId92"/>
    <p:sldId id="2147475259" r:id="rId93"/>
    <p:sldId id="2147475260" r:id="rId9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ParentxSegment" id="{EBE74534-DA86-4C17-90A4-870992774813}">
          <p14:sldIdLst>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 id="2147475259"/>
            <p14:sldId id="2147475260"/>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07" autoAdjust="0"/>
    <p:restoredTop sz="94660"/>
  </p:normalViewPr>
  <p:slideViewPr>
    <p:cSldViewPr snapToGrid="0">
      <p:cViewPr varScale="1">
        <p:scale>
          <a:sx n="62" d="100"/>
          <a:sy n="62" d="100"/>
        </p:scale>
        <p:origin x="53" y="62"/>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notesMaster" Target="notesMasters/notesMaster1.xml"/><Relationship Id="rId96" Type="http://schemas.openxmlformats.org/officeDocument/2006/relationships/presProps" Target="presProps.xml"/><Relationship Id="rId97" Type="http://schemas.openxmlformats.org/officeDocument/2006/relationships/viewProps" Target="viewProps.xml"/><Relationship Id="rId98" Type="http://schemas.openxmlformats.org/officeDocument/2006/relationships/theme" Target="theme/theme1.xml"/><Relationship Id="rId99" Type="http://schemas.openxmlformats.org/officeDocument/2006/relationships/tableStyles" Target="tableStyles.xml"/><Relationship Id="rId100" Type="http://schemas.microsoft.com/office/2015/10/relationships/revisionInfo" Target="revisionInfo.xml"/><Relationship Id="rId101"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00.xml.rels><?xml version='1.0' encoding='UTF-8' standalone='yes'?>
<Relationships xmlns="http://schemas.openxmlformats.org/package/2006/relationships"><Relationship Id="rId1" Type="http://schemas.openxmlformats.org/officeDocument/2006/relationships/package" Target="../embeddings/Microsoft_Excel_Worksheet999.xlsx"/></Relationships>
</file>

<file path=ppt/charts/_rels/chart1001.xml.rels><?xml version='1.0' encoding='UTF-8' standalone='yes'?>
<Relationships xmlns="http://schemas.openxmlformats.org/package/2006/relationships"><Relationship Id="rId1" Type="http://schemas.openxmlformats.org/officeDocument/2006/relationships/package" Target="../embeddings/Microsoft_Excel_Worksheet1000.xlsx"/></Relationships>
</file>

<file path=ppt/charts/_rels/chart1002.xml.rels><?xml version='1.0' encoding='UTF-8' standalone='yes'?>
<Relationships xmlns="http://schemas.openxmlformats.org/package/2006/relationships"><Relationship Id="rId1" Type="http://schemas.openxmlformats.org/officeDocument/2006/relationships/package" Target="../embeddings/Microsoft_Excel_Worksheet1001.xlsx"/></Relationships>
</file>

<file path=ppt/charts/_rels/chart1003.xml.rels><?xml version='1.0' encoding='UTF-8' standalone='yes'?>
<Relationships xmlns="http://schemas.openxmlformats.org/package/2006/relationships"><Relationship Id="rId1" Type="http://schemas.openxmlformats.org/officeDocument/2006/relationships/package" Target="../embeddings/Microsoft_Excel_Worksheet1002.xlsx"/></Relationships>
</file>

<file path=ppt/charts/_rels/chart1004.xml.rels><?xml version='1.0' encoding='UTF-8' standalone='yes'?>
<Relationships xmlns="http://schemas.openxmlformats.org/package/2006/relationships"><Relationship Id="rId1" Type="http://schemas.openxmlformats.org/officeDocument/2006/relationships/package" Target="../embeddings/Microsoft_Excel_Worksheet1003.xlsx"/></Relationships>
</file>

<file path=ppt/charts/_rels/chart1005.xml.rels><?xml version='1.0' encoding='UTF-8' standalone='yes'?>
<Relationships xmlns="http://schemas.openxmlformats.org/package/2006/relationships"><Relationship Id="rId1" Type="http://schemas.openxmlformats.org/officeDocument/2006/relationships/package" Target="../embeddings/Microsoft_Excel_Worksheet1004.xlsx"/></Relationships>
</file>

<file path=ppt/charts/_rels/chart1006.xml.rels><?xml version='1.0' encoding='UTF-8' standalone='yes'?>
<Relationships xmlns="http://schemas.openxmlformats.org/package/2006/relationships"><Relationship Id="rId1" Type="http://schemas.openxmlformats.org/officeDocument/2006/relationships/package" Target="../embeddings/Microsoft_Excel_Worksheet1005.xlsx"/></Relationships>
</file>

<file path=ppt/charts/_rels/chart1007.xml.rels><?xml version='1.0' encoding='UTF-8' standalone='yes'?>
<Relationships xmlns="http://schemas.openxmlformats.org/package/2006/relationships"><Relationship Id="rId1" Type="http://schemas.openxmlformats.org/officeDocument/2006/relationships/package" Target="../embeddings/Microsoft_Excel_Worksheet1006.xlsx"/></Relationships>
</file>

<file path=ppt/charts/_rels/chart1008.xml.rels><?xml version='1.0' encoding='UTF-8' standalone='yes'?>
<Relationships xmlns="http://schemas.openxmlformats.org/package/2006/relationships"><Relationship Id="rId1" Type="http://schemas.openxmlformats.org/officeDocument/2006/relationships/package" Target="../embeddings/Microsoft_Excel_Worksheet1007.xlsx"/></Relationships>
</file>

<file path=ppt/charts/_rels/chart1009.xml.rels><?xml version='1.0' encoding='UTF-8' standalone='yes'?>
<Relationships xmlns="http://schemas.openxmlformats.org/package/2006/relationships"><Relationship Id="rId1" Type="http://schemas.openxmlformats.org/officeDocument/2006/relationships/package" Target="../embeddings/Microsoft_Excel_Worksheet1008.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10.xml.rels><?xml version='1.0' encoding='UTF-8' standalone='yes'?>
<Relationships xmlns="http://schemas.openxmlformats.org/package/2006/relationships"><Relationship Id="rId1" Type="http://schemas.openxmlformats.org/officeDocument/2006/relationships/package" Target="../embeddings/Microsoft_Excel_Worksheet1009.xlsx"/></Relationships>
</file>

<file path=ppt/charts/_rels/chart1011.xml.rels><?xml version='1.0' encoding='UTF-8' standalone='yes'?>
<Relationships xmlns="http://schemas.openxmlformats.org/package/2006/relationships"><Relationship Id="rId1" Type="http://schemas.openxmlformats.org/officeDocument/2006/relationships/package" Target="../embeddings/Microsoft_Excel_Worksheet1010.xlsx"/></Relationships>
</file>

<file path=ppt/charts/_rels/chart1012.xml.rels><?xml version='1.0' encoding='UTF-8' standalone='yes'?>
<Relationships xmlns="http://schemas.openxmlformats.org/package/2006/relationships"><Relationship Id="rId1" Type="http://schemas.openxmlformats.org/officeDocument/2006/relationships/package" Target="../embeddings/Microsoft_Excel_Worksheet1011.xlsx"/></Relationships>
</file>

<file path=ppt/charts/_rels/chart1013.xml.rels><?xml version='1.0' encoding='UTF-8' standalone='yes'?>
<Relationships xmlns="http://schemas.openxmlformats.org/package/2006/relationships"><Relationship Id="rId1" Type="http://schemas.openxmlformats.org/officeDocument/2006/relationships/package" Target="../embeddings/Microsoft_Excel_Worksheet1012.xlsx"/></Relationships>
</file>

<file path=ppt/charts/_rels/chart1014.xml.rels><?xml version='1.0' encoding='UTF-8' standalone='yes'?>
<Relationships xmlns="http://schemas.openxmlformats.org/package/2006/relationships"><Relationship Id="rId1" Type="http://schemas.openxmlformats.org/officeDocument/2006/relationships/package" Target="../embeddings/Microsoft_Excel_Worksheet1013.xlsx"/></Relationships>
</file>

<file path=ppt/charts/_rels/chart1015.xml.rels><?xml version='1.0' encoding='UTF-8' standalone='yes'?>
<Relationships xmlns="http://schemas.openxmlformats.org/package/2006/relationships"><Relationship Id="rId1" Type="http://schemas.openxmlformats.org/officeDocument/2006/relationships/package" Target="../embeddings/Microsoft_Excel_Worksheet1014.xlsx"/></Relationships>
</file>

<file path=ppt/charts/_rels/chart1016.xml.rels><?xml version='1.0' encoding='UTF-8' standalone='yes'?>
<Relationships xmlns="http://schemas.openxmlformats.org/package/2006/relationships"><Relationship Id="rId1" Type="http://schemas.openxmlformats.org/officeDocument/2006/relationships/package" Target="../embeddings/Microsoft_Excel_Worksheet1015.xlsx"/></Relationships>
</file>

<file path=ppt/charts/_rels/chart1017.xml.rels><?xml version='1.0' encoding='UTF-8' standalone='yes'?>
<Relationships xmlns="http://schemas.openxmlformats.org/package/2006/relationships"><Relationship Id="rId1" Type="http://schemas.openxmlformats.org/officeDocument/2006/relationships/package" Target="../embeddings/Microsoft_Excel_Worksheet1016.xlsx"/></Relationships>
</file>

<file path=ppt/charts/_rels/chart1018.xml.rels><?xml version='1.0' encoding='UTF-8' standalone='yes'?>
<Relationships xmlns="http://schemas.openxmlformats.org/package/2006/relationships"><Relationship Id="rId1" Type="http://schemas.openxmlformats.org/officeDocument/2006/relationships/package" Target="../embeddings/Microsoft_Excel_Worksheet1017.xlsx"/></Relationships>
</file>

<file path=ppt/charts/_rels/chart1019.xml.rels><?xml version='1.0' encoding='UTF-8' standalone='yes'?>
<Relationships xmlns="http://schemas.openxmlformats.org/package/2006/relationships"><Relationship Id="rId1" Type="http://schemas.openxmlformats.org/officeDocument/2006/relationships/package" Target="../embeddings/Microsoft_Excel_Worksheet1018.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20.xml.rels><?xml version='1.0' encoding='UTF-8' standalone='yes'?>
<Relationships xmlns="http://schemas.openxmlformats.org/package/2006/relationships"><Relationship Id="rId1" Type="http://schemas.openxmlformats.org/officeDocument/2006/relationships/package" Target="../embeddings/Microsoft_Excel_Worksheet1019.xlsx"/></Relationships>
</file>

<file path=ppt/charts/_rels/chart1021.xml.rels><?xml version='1.0' encoding='UTF-8' standalone='yes'?>
<Relationships xmlns="http://schemas.openxmlformats.org/package/2006/relationships"><Relationship Id="rId1" Type="http://schemas.openxmlformats.org/officeDocument/2006/relationships/package" Target="../embeddings/Microsoft_Excel_Worksheet1020.xlsx"/></Relationships>
</file>

<file path=ppt/charts/_rels/chart1022.xml.rels><?xml version='1.0' encoding='UTF-8' standalone='yes'?>
<Relationships xmlns="http://schemas.openxmlformats.org/package/2006/relationships"><Relationship Id="rId1" Type="http://schemas.openxmlformats.org/officeDocument/2006/relationships/package" Target="../embeddings/Microsoft_Excel_Worksheet1021.xlsx"/></Relationships>
</file>

<file path=ppt/charts/_rels/chart1023.xml.rels><?xml version='1.0' encoding='UTF-8' standalone='yes'?>
<Relationships xmlns="http://schemas.openxmlformats.org/package/2006/relationships"><Relationship Id="rId1" Type="http://schemas.openxmlformats.org/officeDocument/2006/relationships/package" Target="../embeddings/Microsoft_Excel_Worksheet1022.xlsx"/></Relationships>
</file>

<file path=ppt/charts/_rels/chart1024.xml.rels><?xml version='1.0' encoding='UTF-8' standalone='yes'?>
<Relationships xmlns="http://schemas.openxmlformats.org/package/2006/relationships"><Relationship Id="rId1" Type="http://schemas.openxmlformats.org/officeDocument/2006/relationships/package" Target="../embeddings/Microsoft_Excel_Worksheet1023.xlsx"/></Relationships>
</file>

<file path=ppt/charts/_rels/chart1025.xml.rels><?xml version='1.0' encoding='UTF-8' standalone='yes'?>
<Relationships xmlns="http://schemas.openxmlformats.org/package/2006/relationships"><Relationship Id="rId1" Type="http://schemas.openxmlformats.org/officeDocument/2006/relationships/package" Target="../embeddings/Microsoft_Excel_Worksheet1024.xlsx"/></Relationships>
</file>

<file path=ppt/charts/_rels/chart1026.xml.rels><?xml version='1.0' encoding='UTF-8' standalone='yes'?>
<Relationships xmlns="http://schemas.openxmlformats.org/package/2006/relationships"><Relationship Id="rId1" Type="http://schemas.openxmlformats.org/officeDocument/2006/relationships/package" Target="../embeddings/Microsoft_Excel_Worksheet1025.xlsx"/></Relationships>
</file>

<file path=ppt/charts/_rels/chart1027.xml.rels><?xml version='1.0' encoding='UTF-8' standalone='yes'?>
<Relationships xmlns="http://schemas.openxmlformats.org/package/2006/relationships"><Relationship Id="rId1" Type="http://schemas.openxmlformats.org/officeDocument/2006/relationships/package" Target="../embeddings/Microsoft_Excel_Worksheet1026.xlsx"/></Relationships>
</file>

<file path=ppt/charts/_rels/chart1028.xml.rels><?xml version='1.0' encoding='UTF-8' standalone='yes'?>
<Relationships xmlns="http://schemas.openxmlformats.org/package/2006/relationships"><Relationship Id="rId1" Type="http://schemas.openxmlformats.org/officeDocument/2006/relationships/package" Target="../embeddings/Microsoft_Excel_Worksheet1027.xlsx"/></Relationships>
</file>

<file path=ppt/charts/_rels/chart1029.xml.rels><?xml version='1.0' encoding='UTF-8' standalone='yes'?>
<Relationships xmlns="http://schemas.openxmlformats.org/package/2006/relationships"><Relationship Id="rId1" Type="http://schemas.openxmlformats.org/officeDocument/2006/relationships/package" Target="../embeddings/Microsoft_Excel_Worksheet1028.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30.xml.rels><?xml version='1.0' encoding='UTF-8' standalone='yes'?>
<Relationships xmlns="http://schemas.openxmlformats.org/package/2006/relationships"><Relationship Id="rId1" Type="http://schemas.openxmlformats.org/officeDocument/2006/relationships/package" Target="../embeddings/Microsoft_Excel_Worksheet1029.xlsx"/></Relationships>
</file>

<file path=ppt/charts/_rels/chart1031.xml.rels><?xml version='1.0' encoding='UTF-8' standalone='yes'?>
<Relationships xmlns="http://schemas.openxmlformats.org/package/2006/relationships"><Relationship Id="rId1" Type="http://schemas.openxmlformats.org/officeDocument/2006/relationships/package" Target="../embeddings/Microsoft_Excel_Worksheet1030.xlsx"/></Relationships>
</file>

<file path=ppt/charts/_rels/chart1032.xml.rels><?xml version='1.0' encoding='UTF-8' standalone='yes'?>
<Relationships xmlns="http://schemas.openxmlformats.org/package/2006/relationships"><Relationship Id="rId1" Type="http://schemas.openxmlformats.org/officeDocument/2006/relationships/package" Target="../embeddings/Microsoft_Excel_Worksheet1031.xlsx"/></Relationships>
</file>

<file path=ppt/charts/_rels/chart1033.xml.rels><?xml version='1.0' encoding='UTF-8' standalone='yes'?>
<Relationships xmlns="http://schemas.openxmlformats.org/package/2006/relationships"><Relationship Id="rId1" Type="http://schemas.openxmlformats.org/officeDocument/2006/relationships/package" Target="../embeddings/Microsoft_Excel_Worksheet1032.xlsx"/></Relationships>
</file>

<file path=ppt/charts/_rels/chart1034.xml.rels><?xml version='1.0' encoding='UTF-8' standalone='yes'?>
<Relationships xmlns="http://schemas.openxmlformats.org/package/2006/relationships"><Relationship Id="rId1" Type="http://schemas.openxmlformats.org/officeDocument/2006/relationships/package" Target="../embeddings/Microsoft_Excel_Worksheet1033.xlsx"/></Relationships>
</file>

<file path=ppt/charts/_rels/chart1035.xml.rels><?xml version='1.0' encoding='UTF-8' standalone='yes'?>
<Relationships xmlns="http://schemas.openxmlformats.org/package/2006/relationships"><Relationship Id="rId1" Type="http://schemas.openxmlformats.org/officeDocument/2006/relationships/package" Target="../embeddings/Microsoft_Excel_Worksheet1034.xlsx"/></Relationships>
</file>

<file path=ppt/charts/_rels/chart1036.xml.rels><?xml version='1.0' encoding='UTF-8' standalone='yes'?>
<Relationships xmlns="http://schemas.openxmlformats.org/package/2006/relationships"><Relationship Id="rId1" Type="http://schemas.openxmlformats.org/officeDocument/2006/relationships/package" Target="../embeddings/Microsoft_Excel_Worksheet1035.xlsx"/></Relationships>
</file>

<file path=ppt/charts/_rels/chart1037.xml.rels><?xml version='1.0' encoding='UTF-8' standalone='yes'?>
<Relationships xmlns="http://schemas.openxmlformats.org/package/2006/relationships"><Relationship Id="rId1" Type="http://schemas.openxmlformats.org/officeDocument/2006/relationships/package" Target="../embeddings/Microsoft_Excel_Worksheet1036.xlsx"/></Relationships>
</file>

<file path=ppt/charts/_rels/chart1038.xml.rels><?xml version='1.0' encoding='UTF-8' standalone='yes'?>
<Relationships xmlns="http://schemas.openxmlformats.org/package/2006/relationships"><Relationship Id="rId1" Type="http://schemas.openxmlformats.org/officeDocument/2006/relationships/package" Target="../embeddings/Microsoft_Excel_Worksheet1037.xlsx"/></Relationships>
</file>

<file path=ppt/charts/_rels/chart1039.xml.rels><?xml version='1.0' encoding='UTF-8' standalone='yes'?>
<Relationships xmlns="http://schemas.openxmlformats.org/package/2006/relationships"><Relationship Id="rId1" Type="http://schemas.openxmlformats.org/officeDocument/2006/relationships/package" Target="../embeddings/Microsoft_Excel_Worksheet1038.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40.xml.rels><?xml version='1.0' encoding='UTF-8' standalone='yes'?>
<Relationships xmlns="http://schemas.openxmlformats.org/package/2006/relationships"><Relationship Id="rId1" Type="http://schemas.openxmlformats.org/officeDocument/2006/relationships/package" Target="../embeddings/Microsoft_Excel_Worksheet1039.xlsx"/></Relationships>
</file>

<file path=ppt/charts/_rels/chart1041.xml.rels><?xml version='1.0' encoding='UTF-8' standalone='yes'?>
<Relationships xmlns="http://schemas.openxmlformats.org/package/2006/relationships"><Relationship Id="rId1" Type="http://schemas.openxmlformats.org/officeDocument/2006/relationships/package" Target="../embeddings/Microsoft_Excel_Worksheet1040.xlsx"/></Relationships>
</file>

<file path=ppt/charts/_rels/chart1042.xml.rels><?xml version='1.0' encoding='UTF-8' standalone='yes'?>
<Relationships xmlns="http://schemas.openxmlformats.org/package/2006/relationships"><Relationship Id="rId1" Type="http://schemas.openxmlformats.org/officeDocument/2006/relationships/package" Target="../embeddings/Microsoft_Excel_Worksheet1041.xlsx"/></Relationships>
</file>

<file path=ppt/charts/_rels/chart1043.xml.rels><?xml version='1.0' encoding='UTF-8' standalone='yes'?>
<Relationships xmlns="http://schemas.openxmlformats.org/package/2006/relationships"><Relationship Id="rId1" Type="http://schemas.openxmlformats.org/officeDocument/2006/relationships/package" Target="../embeddings/Microsoft_Excel_Worksheet1042.xlsx"/></Relationships>
</file>

<file path=ppt/charts/_rels/chart1044.xml.rels><?xml version='1.0' encoding='UTF-8' standalone='yes'?>
<Relationships xmlns="http://schemas.openxmlformats.org/package/2006/relationships"><Relationship Id="rId1" Type="http://schemas.openxmlformats.org/officeDocument/2006/relationships/package" Target="../embeddings/Microsoft_Excel_Worksheet1043.xlsx"/></Relationships>
</file>

<file path=ppt/charts/_rels/chart1045.xml.rels><?xml version='1.0' encoding='UTF-8' standalone='yes'?>
<Relationships xmlns="http://schemas.openxmlformats.org/package/2006/relationships"><Relationship Id="rId1" Type="http://schemas.openxmlformats.org/officeDocument/2006/relationships/package" Target="../embeddings/Microsoft_Excel_Worksheet1044.xlsx"/></Relationships>
</file>

<file path=ppt/charts/_rels/chart1046.xml.rels><?xml version='1.0' encoding='UTF-8' standalone='yes'?>
<Relationships xmlns="http://schemas.openxmlformats.org/package/2006/relationships"><Relationship Id="rId1" Type="http://schemas.openxmlformats.org/officeDocument/2006/relationships/package" Target="../embeddings/Microsoft_Excel_Worksheet1045.xlsx"/></Relationships>
</file>

<file path=ppt/charts/_rels/chart1047.xml.rels><?xml version='1.0' encoding='UTF-8' standalone='yes'?>
<Relationships xmlns="http://schemas.openxmlformats.org/package/2006/relationships"><Relationship Id="rId1" Type="http://schemas.openxmlformats.org/officeDocument/2006/relationships/package" Target="../embeddings/Microsoft_Excel_Worksheet1046.xlsx"/></Relationships>
</file>

<file path=ppt/charts/_rels/chart1048.xml.rels><?xml version='1.0' encoding='UTF-8' standalone='yes'?>
<Relationships xmlns="http://schemas.openxmlformats.org/package/2006/relationships"><Relationship Id="rId1" Type="http://schemas.openxmlformats.org/officeDocument/2006/relationships/package" Target="../embeddings/Microsoft_Excel_Worksheet1047.xlsx"/></Relationships>
</file>

<file path=ppt/charts/_rels/chart1049.xml.rels><?xml version='1.0' encoding='UTF-8' standalone='yes'?>
<Relationships xmlns="http://schemas.openxmlformats.org/package/2006/relationships"><Relationship Id="rId1" Type="http://schemas.openxmlformats.org/officeDocument/2006/relationships/package" Target="../embeddings/Microsoft_Excel_Worksheet1048.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50.xml.rels><?xml version='1.0' encoding='UTF-8' standalone='yes'?>
<Relationships xmlns="http://schemas.openxmlformats.org/package/2006/relationships"><Relationship Id="rId1" Type="http://schemas.openxmlformats.org/officeDocument/2006/relationships/package" Target="../embeddings/Microsoft_Excel_Worksheet1049.xlsx"/></Relationships>
</file>

<file path=ppt/charts/_rels/chart1051.xml.rels><?xml version='1.0' encoding='UTF-8' standalone='yes'?>
<Relationships xmlns="http://schemas.openxmlformats.org/package/2006/relationships"><Relationship Id="rId1" Type="http://schemas.openxmlformats.org/officeDocument/2006/relationships/package" Target="../embeddings/Microsoft_Excel_Worksheet1050.xlsx"/></Relationships>
</file>

<file path=ppt/charts/_rels/chart1052.xml.rels><?xml version='1.0' encoding='UTF-8' standalone='yes'?>
<Relationships xmlns="http://schemas.openxmlformats.org/package/2006/relationships"><Relationship Id="rId1" Type="http://schemas.openxmlformats.org/officeDocument/2006/relationships/package" Target="../embeddings/Microsoft_Excel_Worksheet1051.xlsx"/></Relationships>
</file>

<file path=ppt/charts/_rels/chart1053.xml.rels><?xml version='1.0' encoding='UTF-8' standalone='yes'?>
<Relationships xmlns="http://schemas.openxmlformats.org/package/2006/relationships"><Relationship Id="rId1" Type="http://schemas.openxmlformats.org/officeDocument/2006/relationships/package" Target="../embeddings/Microsoft_Excel_Worksheet1052.xlsx"/></Relationships>
</file>

<file path=ppt/charts/_rels/chart1054.xml.rels><?xml version='1.0' encoding='UTF-8' standalone='yes'?>
<Relationships xmlns="http://schemas.openxmlformats.org/package/2006/relationships"><Relationship Id="rId1" Type="http://schemas.openxmlformats.org/officeDocument/2006/relationships/package" Target="../embeddings/Microsoft_Excel_Worksheet1053.xlsx"/></Relationships>
</file>

<file path=ppt/charts/_rels/chart1055.xml.rels><?xml version='1.0' encoding='UTF-8' standalone='yes'?>
<Relationships xmlns="http://schemas.openxmlformats.org/package/2006/relationships"><Relationship Id="rId1" Type="http://schemas.openxmlformats.org/officeDocument/2006/relationships/package" Target="../embeddings/Microsoft_Excel_Worksheet1054.xlsx"/></Relationships>
</file>

<file path=ppt/charts/_rels/chart1056.xml.rels><?xml version='1.0' encoding='UTF-8' standalone='yes'?>
<Relationships xmlns="http://schemas.openxmlformats.org/package/2006/relationships"><Relationship Id="rId1" Type="http://schemas.openxmlformats.org/officeDocument/2006/relationships/package" Target="../embeddings/Microsoft_Excel_Worksheet1055.xlsx"/></Relationships>
</file>

<file path=ppt/charts/_rels/chart1057.xml.rels><?xml version='1.0' encoding='UTF-8' standalone='yes'?>
<Relationships xmlns="http://schemas.openxmlformats.org/package/2006/relationships"><Relationship Id="rId1" Type="http://schemas.openxmlformats.org/officeDocument/2006/relationships/package" Target="../embeddings/Microsoft_Excel_Worksheet1056.xlsx"/></Relationships>
</file>

<file path=ppt/charts/_rels/chart1058.xml.rels><?xml version='1.0' encoding='UTF-8' standalone='yes'?>
<Relationships xmlns="http://schemas.openxmlformats.org/package/2006/relationships"><Relationship Id="rId1" Type="http://schemas.openxmlformats.org/officeDocument/2006/relationships/package" Target="../embeddings/Microsoft_Excel_Worksheet1057.xlsx"/></Relationships>
</file>

<file path=ppt/charts/_rels/chart1059.xml.rels><?xml version='1.0' encoding='UTF-8' standalone='yes'?>
<Relationships xmlns="http://schemas.openxmlformats.org/package/2006/relationships"><Relationship Id="rId1" Type="http://schemas.openxmlformats.org/officeDocument/2006/relationships/package" Target="../embeddings/Microsoft_Excel_Worksheet1058.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60.xml.rels><?xml version='1.0' encoding='UTF-8' standalone='yes'?>
<Relationships xmlns="http://schemas.openxmlformats.org/package/2006/relationships"><Relationship Id="rId1" Type="http://schemas.openxmlformats.org/officeDocument/2006/relationships/package" Target="../embeddings/Microsoft_Excel_Worksheet1059.xlsx"/></Relationships>
</file>

<file path=ppt/charts/_rels/chart1061.xml.rels><?xml version='1.0' encoding='UTF-8' standalone='yes'?>
<Relationships xmlns="http://schemas.openxmlformats.org/package/2006/relationships"><Relationship Id="rId1" Type="http://schemas.openxmlformats.org/officeDocument/2006/relationships/package" Target="../embeddings/Microsoft_Excel_Worksheet1060.xlsx"/></Relationships>
</file>

<file path=ppt/charts/_rels/chart1062.xml.rels><?xml version='1.0' encoding='UTF-8' standalone='yes'?>
<Relationships xmlns="http://schemas.openxmlformats.org/package/2006/relationships"><Relationship Id="rId1" Type="http://schemas.openxmlformats.org/officeDocument/2006/relationships/package" Target="../embeddings/Microsoft_Excel_Worksheet1061.xlsx"/></Relationships>
</file>

<file path=ppt/charts/_rels/chart1063.xml.rels><?xml version='1.0' encoding='UTF-8' standalone='yes'?>
<Relationships xmlns="http://schemas.openxmlformats.org/package/2006/relationships"><Relationship Id="rId1" Type="http://schemas.openxmlformats.org/officeDocument/2006/relationships/package" Target="../embeddings/Microsoft_Excel_Worksheet1062.xlsx"/></Relationships>
</file>

<file path=ppt/charts/_rels/chart1064.xml.rels><?xml version='1.0' encoding='UTF-8' standalone='yes'?>
<Relationships xmlns="http://schemas.openxmlformats.org/package/2006/relationships"><Relationship Id="rId1" Type="http://schemas.openxmlformats.org/officeDocument/2006/relationships/package" Target="../embeddings/Microsoft_Excel_Worksheet1063.xlsx"/></Relationships>
</file>

<file path=ppt/charts/_rels/chart1065.xml.rels><?xml version='1.0' encoding='UTF-8' standalone='yes'?>
<Relationships xmlns="http://schemas.openxmlformats.org/package/2006/relationships"><Relationship Id="rId1" Type="http://schemas.openxmlformats.org/officeDocument/2006/relationships/package" Target="../embeddings/Microsoft_Excel_Worksheet1064.xlsx"/></Relationships>
</file>

<file path=ppt/charts/_rels/chart1066.xml.rels><?xml version='1.0' encoding='UTF-8' standalone='yes'?>
<Relationships xmlns="http://schemas.openxmlformats.org/package/2006/relationships"><Relationship Id="rId1" Type="http://schemas.openxmlformats.org/officeDocument/2006/relationships/package" Target="../embeddings/Microsoft_Excel_Worksheet1065.xlsx"/></Relationships>
</file>

<file path=ppt/charts/_rels/chart1067.xml.rels><?xml version='1.0' encoding='UTF-8' standalone='yes'?>
<Relationships xmlns="http://schemas.openxmlformats.org/package/2006/relationships"><Relationship Id="rId1" Type="http://schemas.openxmlformats.org/officeDocument/2006/relationships/package" Target="../embeddings/Microsoft_Excel_Worksheet1066.xlsx"/></Relationships>
</file>

<file path=ppt/charts/_rels/chart1068.xml.rels><?xml version='1.0' encoding='UTF-8' standalone='yes'?>
<Relationships xmlns="http://schemas.openxmlformats.org/package/2006/relationships"><Relationship Id="rId1" Type="http://schemas.openxmlformats.org/officeDocument/2006/relationships/package" Target="../embeddings/Microsoft_Excel_Worksheet1067.xlsx"/></Relationships>
</file>

<file path=ppt/charts/_rels/chart1069.xml.rels><?xml version='1.0' encoding='UTF-8' standalone='yes'?>
<Relationships xmlns="http://schemas.openxmlformats.org/package/2006/relationships"><Relationship Id="rId1" Type="http://schemas.openxmlformats.org/officeDocument/2006/relationships/package" Target="../embeddings/Microsoft_Excel_Worksheet1068.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70.xml.rels><?xml version='1.0' encoding='UTF-8' standalone='yes'?>
<Relationships xmlns="http://schemas.openxmlformats.org/package/2006/relationships"><Relationship Id="rId1" Type="http://schemas.openxmlformats.org/officeDocument/2006/relationships/package" Target="../embeddings/Microsoft_Excel_Worksheet1069.xlsx"/></Relationships>
</file>

<file path=ppt/charts/_rels/chart1071.xml.rels><?xml version='1.0' encoding='UTF-8' standalone='yes'?>
<Relationships xmlns="http://schemas.openxmlformats.org/package/2006/relationships"><Relationship Id="rId1" Type="http://schemas.openxmlformats.org/officeDocument/2006/relationships/package" Target="../embeddings/Microsoft_Excel_Worksheet1070.xlsx"/></Relationships>
</file>

<file path=ppt/charts/_rels/chart1072.xml.rels><?xml version='1.0' encoding='UTF-8' standalone='yes'?>
<Relationships xmlns="http://schemas.openxmlformats.org/package/2006/relationships"><Relationship Id="rId1" Type="http://schemas.openxmlformats.org/officeDocument/2006/relationships/package" Target="../embeddings/Microsoft_Excel_Worksheet1071.xlsx"/></Relationships>
</file>

<file path=ppt/charts/_rels/chart1073.xml.rels><?xml version='1.0' encoding='UTF-8' standalone='yes'?>
<Relationships xmlns="http://schemas.openxmlformats.org/package/2006/relationships"><Relationship Id="rId1" Type="http://schemas.openxmlformats.org/officeDocument/2006/relationships/package" Target="../embeddings/Microsoft_Excel_Worksheet1072.xlsx"/></Relationships>
</file>

<file path=ppt/charts/_rels/chart1074.xml.rels><?xml version='1.0' encoding='UTF-8' standalone='yes'?>
<Relationships xmlns="http://schemas.openxmlformats.org/package/2006/relationships"><Relationship Id="rId1" Type="http://schemas.openxmlformats.org/officeDocument/2006/relationships/package" Target="../embeddings/Microsoft_Excel_Worksheet1073.xlsx"/></Relationships>
</file>

<file path=ppt/charts/_rels/chart1075.xml.rels><?xml version='1.0' encoding='UTF-8' standalone='yes'?>
<Relationships xmlns="http://schemas.openxmlformats.org/package/2006/relationships"><Relationship Id="rId1" Type="http://schemas.openxmlformats.org/officeDocument/2006/relationships/package" Target="../embeddings/Microsoft_Excel_Worksheet1074.xlsx"/></Relationships>
</file>

<file path=ppt/charts/_rels/chart1076.xml.rels><?xml version='1.0' encoding='UTF-8' standalone='yes'?>
<Relationships xmlns="http://schemas.openxmlformats.org/package/2006/relationships"><Relationship Id="rId1" Type="http://schemas.openxmlformats.org/officeDocument/2006/relationships/package" Target="../embeddings/Microsoft_Excel_Worksheet1075.xlsx"/></Relationships>
</file>

<file path=ppt/charts/_rels/chart1077.xml.rels><?xml version='1.0' encoding='UTF-8' standalone='yes'?>
<Relationships xmlns="http://schemas.openxmlformats.org/package/2006/relationships"><Relationship Id="rId1" Type="http://schemas.openxmlformats.org/officeDocument/2006/relationships/package" Target="../embeddings/Microsoft_Excel_Worksheet1076.xlsx"/></Relationships>
</file>

<file path=ppt/charts/_rels/chart1078.xml.rels><?xml version='1.0' encoding='UTF-8' standalone='yes'?>
<Relationships xmlns="http://schemas.openxmlformats.org/package/2006/relationships"><Relationship Id="rId1" Type="http://schemas.openxmlformats.org/officeDocument/2006/relationships/package" Target="../embeddings/Microsoft_Excel_Worksheet1077.xlsx"/></Relationships>
</file>

<file path=ppt/charts/_rels/chart1079.xml.rels><?xml version='1.0' encoding='UTF-8' standalone='yes'?>
<Relationships xmlns="http://schemas.openxmlformats.org/package/2006/relationships"><Relationship Id="rId1" Type="http://schemas.openxmlformats.org/officeDocument/2006/relationships/package" Target="../embeddings/Microsoft_Excel_Worksheet1078.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80.xml.rels><?xml version='1.0' encoding='UTF-8' standalone='yes'?>
<Relationships xmlns="http://schemas.openxmlformats.org/package/2006/relationships"><Relationship Id="rId1" Type="http://schemas.openxmlformats.org/officeDocument/2006/relationships/package" Target="../embeddings/Microsoft_Excel_Worksheet1079.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00.xml.rels><?xml version='1.0' encoding='UTF-8' standalone='yes'?>
<Relationships xmlns="http://schemas.openxmlformats.org/package/2006/relationships"><Relationship Id="rId1" Type="http://schemas.openxmlformats.org/officeDocument/2006/relationships/package" Target="../embeddings/Microsoft_Excel_Worksheet699.xlsx"/></Relationships>
</file>

<file path=ppt/charts/_rels/chart701.xml.rels><?xml version='1.0' encoding='UTF-8' standalone='yes'?>
<Relationships xmlns="http://schemas.openxmlformats.org/package/2006/relationships"><Relationship Id="rId1" Type="http://schemas.openxmlformats.org/officeDocument/2006/relationships/package" Target="../embeddings/Microsoft_Excel_Worksheet700.xlsx"/></Relationships>
</file>

<file path=ppt/charts/_rels/chart702.xml.rels><?xml version='1.0' encoding='UTF-8' standalone='yes'?>
<Relationships xmlns="http://schemas.openxmlformats.org/package/2006/relationships"><Relationship Id="rId1" Type="http://schemas.openxmlformats.org/officeDocument/2006/relationships/package" Target="../embeddings/Microsoft_Excel_Worksheet701.xlsx"/></Relationships>
</file>

<file path=ppt/charts/_rels/chart703.xml.rels><?xml version='1.0' encoding='UTF-8' standalone='yes'?>
<Relationships xmlns="http://schemas.openxmlformats.org/package/2006/relationships"><Relationship Id="rId1" Type="http://schemas.openxmlformats.org/officeDocument/2006/relationships/package" Target="../embeddings/Microsoft_Excel_Worksheet702.xlsx"/></Relationships>
</file>

<file path=ppt/charts/_rels/chart704.xml.rels><?xml version='1.0' encoding='UTF-8' standalone='yes'?>
<Relationships xmlns="http://schemas.openxmlformats.org/package/2006/relationships"><Relationship Id="rId1" Type="http://schemas.openxmlformats.org/officeDocument/2006/relationships/package" Target="../embeddings/Microsoft_Excel_Worksheet703.xlsx"/></Relationships>
</file>

<file path=ppt/charts/_rels/chart705.xml.rels><?xml version='1.0' encoding='UTF-8' standalone='yes'?>
<Relationships xmlns="http://schemas.openxmlformats.org/package/2006/relationships"><Relationship Id="rId1" Type="http://schemas.openxmlformats.org/officeDocument/2006/relationships/package" Target="../embeddings/Microsoft_Excel_Worksheet704.xlsx"/></Relationships>
</file>

<file path=ppt/charts/_rels/chart706.xml.rels><?xml version='1.0' encoding='UTF-8' standalone='yes'?>
<Relationships xmlns="http://schemas.openxmlformats.org/package/2006/relationships"><Relationship Id="rId1" Type="http://schemas.openxmlformats.org/officeDocument/2006/relationships/package" Target="../embeddings/Microsoft_Excel_Worksheet705.xlsx"/></Relationships>
</file>

<file path=ppt/charts/_rels/chart707.xml.rels><?xml version='1.0' encoding='UTF-8' standalone='yes'?>
<Relationships xmlns="http://schemas.openxmlformats.org/package/2006/relationships"><Relationship Id="rId1" Type="http://schemas.openxmlformats.org/officeDocument/2006/relationships/package" Target="../embeddings/Microsoft_Excel_Worksheet706.xlsx"/></Relationships>
</file>

<file path=ppt/charts/_rels/chart708.xml.rels><?xml version='1.0' encoding='UTF-8' standalone='yes'?>
<Relationships xmlns="http://schemas.openxmlformats.org/package/2006/relationships"><Relationship Id="rId1" Type="http://schemas.openxmlformats.org/officeDocument/2006/relationships/package" Target="../embeddings/Microsoft_Excel_Worksheet707.xlsx"/></Relationships>
</file>

<file path=ppt/charts/_rels/chart709.xml.rels><?xml version='1.0' encoding='UTF-8' standalone='yes'?>
<Relationships xmlns="http://schemas.openxmlformats.org/package/2006/relationships"><Relationship Id="rId1" Type="http://schemas.openxmlformats.org/officeDocument/2006/relationships/package" Target="../embeddings/Microsoft_Excel_Worksheet708.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0.xml.rels><?xml version='1.0' encoding='UTF-8' standalone='yes'?>
<Relationships xmlns="http://schemas.openxmlformats.org/package/2006/relationships"><Relationship Id="rId1" Type="http://schemas.openxmlformats.org/officeDocument/2006/relationships/package" Target="../embeddings/Microsoft_Excel_Worksheet709.xlsx"/></Relationships>
</file>

<file path=ppt/charts/_rels/chart711.xml.rels><?xml version='1.0' encoding='UTF-8' standalone='yes'?>
<Relationships xmlns="http://schemas.openxmlformats.org/package/2006/relationships"><Relationship Id="rId1" Type="http://schemas.openxmlformats.org/officeDocument/2006/relationships/package" Target="../embeddings/Microsoft_Excel_Worksheet710.xlsx"/></Relationships>
</file>

<file path=ppt/charts/_rels/chart712.xml.rels><?xml version='1.0' encoding='UTF-8' standalone='yes'?>
<Relationships xmlns="http://schemas.openxmlformats.org/package/2006/relationships"><Relationship Id="rId1" Type="http://schemas.openxmlformats.org/officeDocument/2006/relationships/package" Target="../embeddings/Microsoft_Excel_Worksheet711.xlsx"/></Relationships>
</file>

<file path=ppt/charts/_rels/chart713.xml.rels><?xml version='1.0' encoding='UTF-8' standalone='yes'?>
<Relationships xmlns="http://schemas.openxmlformats.org/package/2006/relationships"><Relationship Id="rId1" Type="http://schemas.openxmlformats.org/officeDocument/2006/relationships/package" Target="../embeddings/Microsoft_Excel_Worksheet712.xlsx"/></Relationships>
</file>

<file path=ppt/charts/_rels/chart714.xml.rels><?xml version='1.0' encoding='UTF-8' standalone='yes'?>
<Relationships xmlns="http://schemas.openxmlformats.org/package/2006/relationships"><Relationship Id="rId1" Type="http://schemas.openxmlformats.org/officeDocument/2006/relationships/package" Target="../embeddings/Microsoft_Excel_Worksheet713.xlsx"/></Relationships>
</file>

<file path=ppt/charts/_rels/chart715.xml.rels><?xml version='1.0' encoding='UTF-8' standalone='yes'?>
<Relationships xmlns="http://schemas.openxmlformats.org/package/2006/relationships"><Relationship Id="rId1" Type="http://schemas.openxmlformats.org/officeDocument/2006/relationships/package" Target="../embeddings/Microsoft_Excel_Worksheet714.xlsx"/></Relationships>
</file>

<file path=ppt/charts/_rels/chart716.xml.rels><?xml version='1.0' encoding='UTF-8' standalone='yes'?>
<Relationships xmlns="http://schemas.openxmlformats.org/package/2006/relationships"><Relationship Id="rId1" Type="http://schemas.openxmlformats.org/officeDocument/2006/relationships/package" Target="../embeddings/Microsoft_Excel_Worksheet715.xlsx"/></Relationships>
</file>

<file path=ppt/charts/_rels/chart717.xml.rels><?xml version='1.0' encoding='UTF-8' standalone='yes'?>
<Relationships xmlns="http://schemas.openxmlformats.org/package/2006/relationships"><Relationship Id="rId1" Type="http://schemas.openxmlformats.org/officeDocument/2006/relationships/package" Target="../embeddings/Microsoft_Excel_Worksheet716.xlsx"/></Relationships>
</file>

<file path=ppt/charts/_rels/chart718.xml.rels><?xml version='1.0' encoding='UTF-8' standalone='yes'?>
<Relationships xmlns="http://schemas.openxmlformats.org/package/2006/relationships"><Relationship Id="rId1" Type="http://schemas.openxmlformats.org/officeDocument/2006/relationships/package" Target="../embeddings/Microsoft_Excel_Worksheet717.xlsx"/></Relationships>
</file>

<file path=ppt/charts/_rels/chart719.xml.rels><?xml version='1.0' encoding='UTF-8' standalone='yes'?>
<Relationships xmlns="http://schemas.openxmlformats.org/package/2006/relationships"><Relationship Id="rId1" Type="http://schemas.openxmlformats.org/officeDocument/2006/relationships/package" Target="../embeddings/Microsoft_Excel_Worksheet718.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0.xml.rels><?xml version='1.0' encoding='UTF-8' standalone='yes'?>
<Relationships xmlns="http://schemas.openxmlformats.org/package/2006/relationships"><Relationship Id="rId1" Type="http://schemas.openxmlformats.org/officeDocument/2006/relationships/package" Target="../embeddings/Microsoft_Excel_Worksheet719.xlsx"/></Relationships>
</file>

<file path=ppt/charts/_rels/chart721.xml.rels><?xml version='1.0' encoding='UTF-8' standalone='yes'?>
<Relationships xmlns="http://schemas.openxmlformats.org/package/2006/relationships"><Relationship Id="rId1" Type="http://schemas.openxmlformats.org/officeDocument/2006/relationships/package" Target="../embeddings/Microsoft_Excel_Worksheet720.xlsx"/></Relationships>
</file>

<file path=ppt/charts/_rels/chart722.xml.rels><?xml version='1.0' encoding='UTF-8' standalone='yes'?>
<Relationships xmlns="http://schemas.openxmlformats.org/package/2006/relationships"><Relationship Id="rId1" Type="http://schemas.openxmlformats.org/officeDocument/2006/relationships/package" Target="../embeddings/Microsoft_Excel_Worksheet721.xlsx"/></Relationships>
</file>

<file path=ppt/charts/_rels/chart723.xml.rels><?xml version='1.0' encoding='UTF-8' standalone='yes'?>
<Relationships xmlns="http://schemas.openxmlformats.org/package/2006/relationships"><Relationship Id="rId1" Type="http://schemas.openxmlformats.org/officeDocument/2006/relationships/package" Target="../embeddings/Microsoft_Excel_Worksheet722.xlsx"/></Relationships>
</file>

<file path=ppt/charts/_rels/chart724.xml.rels><?xml version='1.0' encoding='UTF-8' standalone='yes'?>
<Relationships xmlns="http://schemas.openxmlformats.org/package/2006/relationships"><Relationship Id="rId1" Type="http://schemas.openxmlformats.org/officeDocument/2006/relationships/package" Target="../embeddings/Microsoft_Excel_Worksheet723.xlsx"/></Relationships>
</file>

<file path=ppt/charts/_rels/chart725.xml.rels><?xml version='1.0' encoding='UTF-8' standalone='yes'?>
<Relationships xmlns="http://schemas.openxmlformats.org/package/2006/relationships"><Relationship Id="rId1" Type="http://schemas.openxmlformats.org/officeDocument/2006/relationships/package" Target="../embeddings/Microsoft_Excel_Worksheet724.xlsx"/></Relationships>
</file>

<file path=ppt/charts/_rels/chart726.xml.rels><?xml version='1.0' encoding='UTF-8' standalone='yes'?>
<Relationships xmlns="http://schemas.openxmlformats.org/package/2006/relationships"><Relationship Id="rId1" Type="http://schemas.openxmlformats.org/officeDocument/2006/relationships/package" Target="../embeddings/Microsoft_Excel_Worksheet725.xlsx"/></Relationships>
</file>

<file path=ppt/charts/_rels/chart727.xml.rels><?xml version='1.0' encoding='UTF-8' standalone='yes'?>
<Relationships xmlns="http://schemas.openxmlformats.org/package/2006/relationships"><Relationship Id="rId1" Type="http://schemas.openxmlformats.org/officeDocument/2006/relationships/package" Target="../embeddings/Microsoft_Excel_Worksheet726.xlsx"/></Relationships>
</file>

<file path=ppt/charts/_rels/chart728.xml.rels><?xml version='1.0' encoding='UTF-8' standalone='yes'?>
<Relationships xmlns="http://schemas.openxmlformats.org/package/2006/relationships"><Relationship Id="rId1" Type="http://schemas.openxmlformats.org/officeDocument/2006/relationships/package" Target="../embeddings/Microsoft_Excel_Worksheet727.xlsx"/></Relationships>
</file>

<file path=ppt/charts/_rels/chart729.xml.rels><?xml version='1.0' encoding='UTF-8' standalone='yes'?>
<Relationships xmlns="http://schemas.openxmlformats.org/package/2006/relationships"><Relationship Id="rId1" Type="http://schemas.openxmlformats.org/officeDocument/2006/relationships/package" Target="../embeddings/Microsoft_Excel_Worksheet728.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30.xml.rels><?xml version='1.0' encoding='UTF-8' standalone='yes'?>
<Relationships xmlns="http://schemas.openxmlformats.org/package/2006/relationships"><Relationship Id="rId1" Type="http://schemas.openxmlformats.org/officeDocument/2006/relationships/package" Target="../embeddings/Microsoft_Excel_Worksheet729.xlsx"/></Relationships>
</file>

<file path=ppt/charts/_rels/chart731.xml.rels><?xml version='1.0' encoding='UTF-8' standalone='yes'?>
<Relationships xmlns="http://schemas.openxmlformats.org/package/2006/relationships"><Relationship Id="rId1" Type="http://schemas.openxmlformats.org/officeDocument/2006/relationships/package" Target="../embeddings/Microsoft_Excel_Worksheet730.xlsx"/></Relationships>
</file>

<file path=ppt/charts/_rels/chart732.xml.rels><?xml version='1.0' encoding='UTF-8' standalone='yes'?>
<Relationships xmlns="http://schemas.openxmlformats.org/package/2006/relationships"><Relationship Id="rId1" Type="http://schemas.openxmlformats.org/officeDocument/2006/relationships/package" Target="../embeddings/Microsoft_Excel_Worksheet731.xlsx"/></Relationships>
</file>

<file path=ppt/charts/_rels/chart733.xml.rels><?xml version='1.0' encoding='UTF-8' standalone='yes'?>
<Relationships xmlns="http://schemas.openxmlformats.org/package/2006/relationships"><Relationship Id="rId1" Type="http://schemas.openxmlformats.org/officeDocument/2006/relationships/package" Target="../embeddings/Microsoft_Excel_Worksheet732.xlsx"/></Relationships>
</file>

<file path=ppt/charts/_rels/chart734.xml.rels><?xml version='1.0' encoding='UTF-8' standalone='yes'?>
<Relationships xmlns="http://schemas.openxmlformats.org/package/2006/relationships"><Relationship Id="rId1" Type="http://schemas.openxmlformats.org/officeDocument/2006/relationships/package" Target="../embeddings/Microsoft_Excel_Worksheet733.xlsx"/></Relationships>
</file>

<file path=ppt/charts/_rels/chart735.xml.rels><?xml version='1.0' encoding='UTF-8' standalone='yes'?>
<Relationships xmlns="http://schemas.openxmlformats.org/package/2006/relationships"><Relationship Id="rId1" Type="http://schemas.openxmlformats.org/officeDocument/2006/relationships/package" Target="../embeddings/Microsoft_Excel_Worksheet734.xlsx"/></Relationships>
</file>

<file path=ppt/charts/_rels/chart736.xml.rels><?xml version='1.0' encoding='UTF-8' standalone='yes'?>
<Relationships xmlns="http://schemas.openxmlformats.org/package/2006/relationships"><Relationship Id="rId1" Type="http://schemas.openxmlformats.org/officeDocument/2006/relationships/package" Target="../embeddings/Microsoft_Excel_Worksheet735.xlsx"/></Relationships>
</file>

<file path=ppt/charts/_rels/chart737.xml.rels><?xml version='1.0' encoding='UTF-8' standalone='yes'?>
<Relationships xmlns="http://schemas.openxmlformats.org/package/2006/relationships"><Relationship Id="rId1" Type="http://schemas.openxmlformats.org/officeDocument/2006/relationships/package" Target="../embeddings/Microsoft_Excel_Worksheet736.xlsx"/></Relationships>
</file>

<file path=ppt/charts/_rels/chart738.xml.rels><?xml version='1.0' encoding='UTF-8' standalone='yes'?>
<Relationships xmlns="http://schemas.openxmlformats.org/package/2006/relationships"><Relationship Id="rId1" Type="http://schemas.openxmlformats.org/officeDocument/2006/relationships/package" Target="../embeddings/Microsoft_Excel_Worksheet737.xlsx"/></Relationships>
</file>

<file path=ppt/charts/_rels/chart739.xml.rels><?xml version='1.0' encoding='UTF-8' standalone='yes'?>
<Relationships xmlns="http://schemas.openxmlformats.org/package/2006/relationships"><Relationship Id="rId1" Type="http://schemas.openxmlformats.org/officeDocument/2006/relationships/package" Target="../embeddings/Microsoft_Excel_Worksheet738.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40.xml.rels><?xml version='1.0' encoding='UTF-8' standalone='yes'?>
<Relationships xmlns="http://schemas.openxmlformats.org/package/2006/relationships"><Relationship Id="rId1" Type="http://schemas.openxmlformats.org/officeDocument/2006/relationships/package" Target="../embeddings/Microsoft_Excel_Worksheet739.xlsx"/></Relationships>
</file>

<file path=ppt/charts/_rels/chart741.xml.rels><?xml version='1.0' encoding='UTF-8' standalone='yes'?>
<Relationships xmlns="http://schemas.openxmlformats.org/package/2006/relationships"><Relationship Id="rId1" Type="http://schemas.openxmlformats.org/officeDocument/2006/relationships/package" Target="../embeddings/Microsoft_Excel_Worksheet740.xlsx"/></Relationships>
</file>

<file path=ppt/charts/_rels/chart742.xml.rels><?xml version='1.0' encoding='UTF-8' standalone='yes'?>
<Relationships xmlns="http://schemas.openxmlformats.org/package/2006/relationships"><Relationship Id="rId1" Type="http://schemas.openxmlformats.org/officeDocument/2006/relationships/package" Target="../embeddings/Microsoft_Excel_Worksheet741.xlsx"/></Relationships>
</file>

<file path=ppt/charts/_rels/chart743.xml.rels><?xml version='1.0' encoding='UTF-8' standalone='yes'?>
<Relationships xmlns="http://schemas.openxmlformats.org/package/2006/relationships"><Relationship Id="rId1" Type="http://schemas.openxmlformats.org/officeDocument/2006/relationships/package" Target="../embeddings/Microsoft_Excel_Worksheet742.xlsx"/></Relationships>
</file>

<file path=ppt/charts/_rels/chart744.xml.rels><?xml version='1.0' encoding='UTF-8' standalone='yes'?>
<Relationships xmlns="http://schemas.openxmlformats.org/package/2006/relationships"><Relationship Id="rId1" Type="http://schemas.openxmlformats.org/officeDocument/2006/relationships/package" Target="../embeddings/Microsoft_Excel_Worksheet743.xlsx"/></Relationships>
</file>

<file path=ppt/charts/_rels/chart745.xml.rels><?xml version='1.0' encoding='UTF-8' standalone='yes'?>
<Relationships xmlns="http://schemas.openxmlformats.org/package/2006/relationships"><Relationship Id="rId1" Type="http://schemas.openxmlformats.org/officeDocument/2006/relationships/package" Target="../embeddings/Microsoft_Excel_Worksheet744.xlsx"/></Relationships>
</file>

<file path=ppt/charts/_rels/chart746.xml.rels><?xml version='1.0' encoding='UTF-8' standalone='yes'?>
<Relationships xmlns="http://schemas.openxmlformats.org/package/2006/relationships"><Relationship Id="rId1" Type="http://schemas.openxmlformats.org/officeDocument/2006/relationships/package" Target="../embeddings/Microsoft_Excel_Worksheet745.xlsx"/></Relationships>
</file>

<file path=ppt/charts/_rels/chart747.xml.rels><?xml version='1.0' encoding='UTF-8' standalone='yes'?>
<Relationships xmlns="http://schemas.openxmlformats.org/package/2006/relationships"><Relationship Id="rId1" Type="http://schemas.openxmlformats.org/officeDocument/2006/relationships/package" Target="../embeddings/Microsoft_Excel_Worksheet746.xlsx"/></Relationships>
</file>

<file path=ppt/charts/_rels/chart748.xml.rels><?xml version='1.0' encoding='UTF-8' standalone='yes'?>
<Relationships xmlns="http://schemas.openxmlformats.org/package/2006/relationships"><Relationship Id="rId1" Type="http://schemas.openxmlformats.org/officeDocument/2006/relationships/package" Target="../embeddings/Microsoft_Excel_Worksheet747.xlsx"/></Relationships>
</file>

<file path=ppt/charts/_rels/chart749.xml.rels><?xml version='1.0' encoding='UTF-8' standalone='yes'?>
<Relationships xmlns="http://schemas.openxmlformats.org/package/2006/relationships"><Relationship Id="rId1" Type="http://schemas.openxmlformats.org/officeDocument/2006/relationships/package" Target="../embeddings/Microsoft_Excel_Worksheet748.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50.xml.rels><?xml version='1.0' encoding='UTF-8' standalone='yes'?>
<Relationships xmlns="http://schemas.openxmlformats.org/package/2006/relationships"><Relationship Id="rId1" Type="http://schemas.openxmlformats.org/officeDocument/2006/relationships/package" Target="../embeddings/Microsoft_Excel_Worksheet749.xlsx"/></Relationships>
</file>

<file path=ppt/charts/_rels/chart751.xml.rels><?xml version='1.0' encoding='UTF-8' standalone='yes'?>
<Relationships xmlns="http://schemas.openxmlformats.org/package/2006/relationships"><Relationship Id="rId1" Type="http://schemas.openxmlformats.org/officeDocument/2006/relationships/package" Target="../embeddings/Microsoft_Excel_Worksheet750.xlsx"/></Relationships>
</file>

<file path=ppt/charts/_rels/chart752.xml.rels><?xml version='1.0' encoding='UTF-8' standalone='yes'?>
<Relationships xmlns="http://schemas.openxmlformats.org/package/2006/relationships"><Relationship Id="rId1" Type="http://schemas.openxmlformats.org/officeDocument/2006/relationships/package" Target="../embeddings/Microsoft_Excel_Worksheet751.xlsx"/></Relationships>
</file>

<file path=ppt/charts/_rels/chart753.xml.rels><?xml version='1.0' encoding='UTF-8' standalone='yes'?>
<Relationships xmlns="http://schemas.openxmlformats.org/package/2006/relationships"><Relationship Id="rId1" Type="http://schemas.openxmlformats.org/officeDocument/2006/relationships/package" Target="../embeddings/Microsoft_Excel_Worksheet752.xlsx"/></Relationships>
</file>

<file path=ppt/charts/_rels/chart754.xml.rels><?xml version='1.0' encoding='UTF-8' standalone='yes'?>
<Relationships xmlns="http://schemas.openxmlformats.org/package/2006/relationships"><Relationship Id="rId1" Type="http://schemas.openxmlformats.org/officeDocument/2006/relationships/package" Target="../embeddings/Microsoft_Excel_Worksheet753.xlsx"/></Relationships>
</file>

<file path=ppt/charts/_rels/chart755.xml.rels><?xml version='1.0' encoding='UTF-8' standalone='yes'?>
<Relationships xmlns="http://schemas.openxmlformats.org/package/2006/relationships"><Relationship Id="rId1" Type="http://schemas.openxmlformats.org/officeDocument/2006/relationships/package" Target="../embeddings/Microsoft_Excel_Worksheet754.xlsx"/></Relationships>
</file>

<file path=ppt/charts/_rels/chart756.xml.rels><?xml version='1.0' encoding='UTF-8' standalone='yes'?>
<Relationships xmlns="http://schemas.openxmlformats.org/package/2006/relationships"><Relationship Id="rId1" Type="http://schemas.openxmlformats.org/officeDocument/2006/relationships/package" Target="../embeddings/Microsoft_Excel_Worksheet755.xlsx"/></Relationships>
</file>

<file path=ppt/charts/_rels/chart757.xml.rels><?xml version='1.0' encoding='UTF-8' standalone='yes'?>
<Relationships xmlns="http://schemas.openxmlformats.org/package/2006/relationships"><Relationship Id="rId1" Type="http://schemas.openxmlformats.org/officeDocument/2006/relationships/package" Target="../embeddings/Microsoft_Excel_Worksheet756.xlsx"/></Relationships>
</file>

<file path=ppt/charts/_rels/chart758.xml.rels><?xml version='1.0' encoding='UTF-8' standalone='yes'?>
<Relationships xmlns="http://schemas.openxmlformats.org/package/2006/relationships"><Relationship Id="rId1" Type="http://schemas.openxmlformats.org/officeDocument/2006/relationships/package" Target="../embeddings/Microsoft_Excel_Worksheet757.xlsx"/></Relationships>
</file>

<file path=ppt/charts/_rels/chart759.xml.rels><?xml version='1.0' encoding='UTF-8' standalone='yes'?>
<Relationships xmlns="http://schemas.openxmlformats.org/package/2006/relationships"><Relationship Id="rId1" Type="http://schemas.openxmlformats.org/officeDocument/2006/relationships/package" Target="../embeddings/Microsoft_Excel_Worksheet758.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60.xml.rels><?xml version='1.0' encoding='UTF-8' standalone='yes'?>
<Relationships xmlns="http://schemas.openxmlformats.org/package/2006/relationships"><Relationship Id="rId1" Type="http://schemas.openxmlformats.org/officeDocument/2006/relationships/package" Target="../embeddings/Microsoft_Excel_Worksheet759.xlsx"/></Relationships>
</file>

<file path=ppt/charts/_rels/chart761.xml.rels><?xml version='1.0' encoding='UTF-8' standalone='yes'?>
<Relationships xmlns="http://schemas.openxmlformats.org/package/2006/relationships"><Relationship Id="rId1" Type="http://schemas.openxmlformats.org/officeDocument/2006/relationships/package" Target="../embeddings/Microsoft_Excel_Worksheet760.xlsx"/></Relationships>
</file>

<file path=ppt/charts/_rels/chart762.xml.rels><?xml version='1.0' encoding='UTF-8' standalone='yes'?>
<Relationships xmlns="http://schemas.openxmlformats.org/package/2006/relationships"><Relationship Id="rId1" Type="http://schemas.openxmlformats.org/officeDocument/2006/relationships/package" Target="../embeddings/Microsoft_Excel_Worksheet761.xlsx"/></Relationships>
</file>

<file path=ppt/charts/_rels/chart763.xml.rels><?xml version='1.0' encoding='UTF-8' standalone='yes'?>
<Relationships xmlns="http://schemas.openxmlformats.org/package/2006/relationships"><Relationship Id="rId1" Type="http://schemas.openxmlformats.org/officeDocument/2006/relationships/package" Target="../embeddings/Microsoft_Excel_Worksheet762.xlsx"/></Relationships>
</file>

<file path=ppt/charts/_rels/chart764.xml.rels><?xml version='1.0' encoding='UTF-8' standalone='yes'?>
<Relationships xmlns="http://schemas.openxmlformats.org/package/2006/relationships"><Relationship Id="rId1" Type="http://schemas.openxmlformats.org/officeDocument/2006/relationships/package" Target="../embeddings/Microsoft_Excel_Worksheet763.xlsx"/></Relationships>
</file>

<file path=ppt/charts/_rels/chart765.xml.rels><?xml version='1.0' encoding='UTF-8' standalone='yes'?>
<Relationships xmlns="http://schemas.openxmlformats.org/package/2006/relationships"><Relationship Id="rId1" Type="http://schemas.openxmlformats.org/officeDocument/2006/relationships/package" Target="../embeddings/Microsoft_Excel_Worksheet764.xlsx"/></Relationships>
</file>

<file path=ppt/charts/_rels/chart766.xml.rels><?xml version='1.0' encoding='UTF-8' standalone='yes'?>
<Relationships xmlns="http://schemas.openxmlformats.org/package/2006/relationships"><Relationship Id="rId1" Type="http://schemas.openxmlformats.org/officeDocument/2006/relationships/package" Target="../embeddings/Microsoft_Excel_Worksheet765.xlsx"/></Relationships>
</file>

<file path=ppt/charts/_rels/chart767.xml.rels><?xml version='1.0' encoding='UTF-8' standalone='yes'?>
<Relationships xmlns="http://schemas.openxmlformats.org/package/2006/relationships"><Relationship Id="rId1" Type="http://schemas.openxmlformats.org/officeDocument/2006/relationships/package" Target="../embeddings/Microsoft_Excel_Worksheet766.xlsx"/></Relationships>
</file>

<file path=ppt/charts/_rels/chart768.xml.rels><?xml version='1.0' encoding='UTF-8' standalone='yes'?>
<Relationships xmlns="http://schemas.openxmlformats.org/package/2006/relationships"><Relationship Id="rId1" Type="http://schemas.openxmlformats.org/officeDocument/2006/relationships/package" Target="../embeddings/Microsoft_Excel_Worksheet767.xlsx"/></Relationships>
</file>

<file path=ppt/charts/_rels/chart769.xml.rels><?xml version='1.0' encoding='UTF-8' standalone='yes'?>
<Relationships xmlns="http://schemas.openxmlformats.org/package/2006/relationships"><Relationship Id="rId1" Type="http://schemas.openxmlformats.org/officeDocument/2006/relationships/package" Target="../embeddings/Microsoft_Excel_Worksheet768.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70.xml.rels><?xml version='1.0' encoding='UTF-8' standalone='yes'?>
<Relationships xmlns="http://schemas.openxmlformats.org/package/2006/relationships"><Relationship Id="rId1" Type="http://schemas.openxmlformats.org/officeDocument/2006/relationships/package" Target="../embeddings/Microsoft_Excel_Worksheet769.xlsx"/></Relationships>
</file>

<file path=ppt/charts/_rels/chart771.xml.rels><?xml version='1.0' encoding='UTF-8' standalone='yes'?>
<Relationships xmlns="http://schemas.openxmlformats.org/package/2006/relationships"><Relationship Id="rId1" Type="http://schemas.openxmlformats.org/officeDocument/2006/relationships/package" Target="../embeddings/Microsoft_Excel_Worksheet770.xlsx"/></Relationships>
</file>

<file path=ppt/charts/_rels/chart772.xml.rels><?xml version='1.0' encoding='UTF-8' standalone='yes'?>
<Relationships xmlns="http://schemas.openxmlformats.org/package/2006/relationships"><Relationship Id="rId1" Type="http://schemas.openxmlformats.org/officeDocument/2006/relationships/package" Target="../embeddings/Microsoft_Excel_Worksheet771.xlsx"/></Relationships>
</file>

<file path=ppt/charts/_rels/chart773.xml.rels><?xml version='1.0' encoding='UTF-8' standalone='yes'?>
<Relationships xmlns="http://schemas.openxmlformats.org/package/2006/relationships"><Relationship Id="rId1" Type="http://schemas.openxmlformats.org/officeDocument/2006/relationships/package" Target="../embeddings/Microsoft_Excel_Worksheet772.xlsx"/></Relationships>
</file>

<file path=ppt/charts/_rels/chart774.xml.rels><?xml version='1.0' encoding='UTF-8' standalone='yes'?>
<Relationships xmlns="http://schemas.openxmlformats.org/package/2006/relationships"><Relationship Id="rId1" Type="http://schemas.openxmlformats.org/officeDocument/2006/relationships/package" Target="../embeddings/Microsoft_Excel_Worksheet773.xlsx"/></Relationships>
</file>

<file path=ppt/charts/_rels/chart775.xml.rels><?xml version='1.0' encoding='UTF-8' standalone='yes'?>
<Relationships xmlns="http://schemas.openxmlformats.org/package/2006/relationships"><Relationship Id="rId1" Type="http://schemas.openxmlformats.org/officeDocument/2006/relationships/package" Target="../embeddings/Microsoft_Excel_Worksheet774.xlsx"/></Relationships>
</file>

<file path=ppt/charts/_rels/chart776.xml.rels><?xml version='1.0' encoding='UTF-8' standalone='yes'?>
<Relationships xmlns="http://schemas.openxmlformats.org/package/2006/relationships"><Relationship Id="rId1" Type="http://schemas.openxmlformats.org/officeDocument/2006/relationships/package" Target="../embeddings/Microsoft_Excel_Worksheet775.xlsx"/></Relationships>
</file>

<file path=ppt/charts/_rels/chart777.xml.rels><?xml version='1.0' encoding='UTF-8' standalone='yes'?>
<Relationships xmlns="http://schemas.openxmlformats.org/package/2006/relationships"><Relationship Id="rId1" Type="http://schemas.openxmlformats.org/officeDocument/2006/relationships/package" Target="../embeddings/Microsoft_Excel_Worksheet776.xlsx"/></Relationships>
</file>

<file path=ppt/charts/_rels/chart778.xml.rels><?xml version='1.0' encoding='UTF-8' standalone='yes'?>
<Relationships xmlns="http://schemas.openxmlformats.org/package/2006/relationships"><Relationship Id="rId1" Type="http://schemas.openxmlformats.org/officeDocument/2006/relationships/package" Target="../embeddings/Microsoft_Excel_Worksheet777.xlsx"/></Relationships>
</file>

<file path=ppt/charts/_rels/chart779.xml.rels><?xml version='1.0' encoding='UTF-8' standalone='yes'?>
<Relationships xmlns="http://schemas.openxmlformats.org/package/2006/relationships"><Relationship Id="rId1" Type="http://schemas.openxmlformats.org/officeDocument/2006/relationships/package" Target="../embeddings/Microsoft_Excel_Worksheet778.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80.xml.rels><?xml version='1.0' encoding='UTF-8' standalone='yes'?>
<Relationships xmlns="http://schemas.openxmlformats.org/package/2006/relationships"><Relationship Id="rId1" Type="http://schemas.openxmlformats.org/officeDocument/2006/relationships/package" Target="../embeddings/Microsoft_Excel_Worksheet779.xlsx"/></Relationships>
</file>

<file path=ppt/charts/_rels/chart781.xml.rels><?xml version='1.0' encoding='UTF-8' standalone='yes'?>
<Relationships xmlns="http://schemas.openxmlformats.org/package/2006/relationships"><Relationship Id="rId1" Type="http://schemas.openxmlformats.org/officeDocument/2006/relationships/package" Target="../embeddings/Microsoft_Excel_Worksheet780.xlsx"/></Relationships>
</file>

<file path=ppt/charts/_rels/chart782.xml.rels><?xml version='1.0' encoding='UTF-8' standalone='yes'?>
<Relationships xmlns="http://schemas.openxmlformats.org/package/2006/relationships"><Relationship Id="rId1" Type="http://schemas.openxmlformats.org/officeDocument/2006/relationships/package" Target="../embeddings/Microsoft_Excel_Worksheet781.xlsx"/></Relationships>
</file>

<file path=ppt/charts/_rels/chart783.xml.rels><?xml version='1.0' encoding='UTF-8' standalone='yes'?>
<Relationships xmlns="http://schemas.openxmlformats.org/package/2006/relationships"><Relationship Id="rId1" Type="http://schemas.openxmlformats.org/officeDocument/2006/relationships/package" Target="../embeddings/Microsoft_Excel_Worksheet782.xlsx"/></Relationships>
</file>

<file path=ppt/charts/_rels/chart784.xml.rels><?xml version='1.0' encoding='UTF-8' standalone='yes'?>
<Relationships xmlns="http://schemas.openxmlformats.org/package/2006/relationships"><Relationship Id="rId1" Type="http://schemas.openxmlformats.org/officeDocument/2006/relationships/package" Target="../embeddings/Microsoft_Excel_Worksheet783.xlsx"/></Relationships>
</file>

<file path=ppt/charts/_rels/chart785.xml.rels><?xml version='1.0' encoding='UTF-8' standalone='yes'?>
<Relationships xmlns="http://schemas.openxmlformats.org/package/2006/relationships"><Relationship Id="rId1" Type="http://schemas.openxmlformats.org/officeDocument/2006/relationships/package" Target="../embeddings/Microsoft_Excel_Worksheet784.xlsx"/></Relationships>
</file>

<file path=ppt/charts/_rels/chart786.xml.rels><?xml version='1.0' encoding='UTF-8' standalone='yes'?>
<Relationships xmlns="http://schemas.openxmlformats.org/package/2006/relationships"><Relationship Id="rId1" Type="http://schemas.openxmlformats.org/officeDocument/2006/relationships/package" Target="../embeddings/Microsoft_Excel_Worksheet785.xlsx"/></Relationships>
</file>

<file path=ppt/charts/_rels/chart787.xml.rels><?xml version='1.0' encoding='UTF-8' standalone='yes'?>
<Relationships xmlns="http://schemas.openxmlformats.org/package/2006/relationships"><Relationship Id="rId1" Type="http://schemas.openxmlformats.org/officeDocument/2006/relationships/package" Target="../embeddings/Microsoft_Excel_Worksheet786.xlsx"/></Relationships>
</file>

<file path=ppt/charts/_rels/chart788.xml.rels><?xml version='1.0' encoding='UTF-8' standalone='yes'?>
<Relationships xmlns="http://schemas.openxmlformats.org/package/2006/relationships"><Relationship Id="rId1" Type="http://schemas.openxmlformats.org/officeDocument/2006/relationships/package" Target="../embeddings/Microsoft_Excel_Worksheet787.xlsx"/></Relationships>
</file>

<file path=ppt/charts/_rels/chart789.xml.rels><?xml version='1.0' encoding='UTF-8' standalone='yes'?>
<Relationships xmlns="http://schemas.openxmlformats.org/package/2006/relationships"><Relationship Id="rId1" Type="http://schemas.openxmlformats.org/officeDocument/2006/relationships/package" Target="../embeddings/Microsoft_Excel_Worksheet788.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790.xml.rels><?xml version='1.0' encoding='UTF-8' standalone='yes'?>
<Relationships xmlns="http://schemas.openxmlformats.org/package/2006/relationships"><Relationship Id="rId1" Type="http://schemas.openxmlformats.org/officeDocument/2006/relationships/package" Target="../embeddings/Microsoft_Excel_Worksheet789.xlsx"/></Relationships>
</file>

<file path=ppt/charts/_rels/chart791.xml.rels><?xml version='1.0' encoding='UTF-8' standalone='yes'?>
<Relationships xmlns="http://schemas.openxmlformats.org/package/2006/relationships"><Relationship Id="rId1" Type="http://schemas.openxmlformats.org/officeDocument/2006/relationships/package" Target="../embeddings/Microsoft_Excel_Worksheet790.xlsx"/></Relationships>
</file>

<file path=ppt/charts/_rels/chart792.xml.rels><?xml version='1.0' encoding='UTF-8' standalone='yes'?>
<Relationships xmlns="http://schemas.openxmlformats.org/package/2006/relationships"><Relationship Id="rId1" Type="http://schemas.openxmlformats.org/officeDocument/2006/relationships/package" Target="../embeddings/Microsoft_Excel_Worksheet791.xlsx"/></Relationships>
</file>

<file path=ppt/charts/_rels/chart793.xml.rels><?xml version='1.0' encoding='UTF-8' standalone='yes'?>
<Relationships xmlns="http://schemas.openxmlformats.org/package/2006/relationships"><Relationship Id="rId1" Type="http://schemas.openxmlformats.org/officeDocument/2006/relationships/package" Target="../embeddings/Microsoft_Excel_Worksheet792.xlsx"/></Relationships>
</file>

<file path=ppt/charts/_rels/chart794.xml.rels><?xml version='1.0' encoding='UTF-8' standalone='yes'?>
<Relationships xmlns="http://schemas.openxmlformats.org/package/2006/relationships"><Relationship Id="rId1" Type="http://schemas.openxmlformats.org/officeDocument/2006/relationships/package" Target="../embeddings/Microsoft_Excel_Worksheet793.xlsx"/></Relationships>
</file>

<file path=ppt/charts/_rels/chart795.xml.rels><?xml version='1.0' encoding='UTF-8' standalone='yes'?>
<Relationships xmlns="http://schemas.openxmlformats.org/package/2006/relationships"><Relationship Id="rId1" Type="http://schemas.openxmlformats.org/officeDocument/2006/relationships/package" Target="../embeddings/Microsoft_Excel_Worksheet794.xlsx"/></Relationships>
</file>

<file path=ppt/charts/_rels/chart796.xml.rels><?xml version='1.0' encoding='UTF-8' standalone='yes'?>
<Relationships xmlns="http://schemas.openxmlformats.org/package/2006/relationships"><Relationship Id="rId1" Type="http://schemas.openxmlformats.org/officeDocument/2006/relationships/package" Target="../embeddings/Microsoft_Excel_Worksheet795.xlsx"/></Relationships>
</file>

<file path=ppt/charts/_rels/chart797.xml.rels><?xml version='1.0' encoding='UTF-8' standalone='yes'?>
<Relationships xmlns="http://schemas.openxmlformats.org/package/2006/relationships"><Relationship Id="rId1" Type="http://schemas.openxmlformats.org/officeDocument/2006/relationships/package" Target="../embeddings/Microsoft_Excel_Worksheet796.xlsx"/></Relationships>
</file>

<file path=ppt/charts/_rels/chart798.xml.rels><?xml version='1.0' encoding='UTF-8' standalone='yes'?>
<Relationships xmlns="http://schemas.openxmlformats.org/package/2006/relationships"><Relationship Id="rId1" Type="http://schemas.openxmlformats.org/officeDocument/2006/relationships/package" Target="../embeddings/Microsoft_Excel_Worksheet797.xlsx"/></Relationships>
</file>

<file path=ppt/charts/_rels/chart799.xml.rels><?xml version='1.0' encoding='UTF-8' standalone='yes'?>
<Relationships xmlns="http://schemas.openxmlformats.org/package/2006/relationships"><Relationship Id="rId1" Type="http://schemas.openxmlformats.org/officeDocument/2006/relationships/package" Target="../embeddings/Microsoft_Excel_Worksheet79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00.xml.rels><?xml version='1.0' encoding='UTF-8' standalone='yes'?>
<Relationships xmlns="http://schemas.openxmlformats.org/package/2006/relationships"><Relationship Id="rId1" Type="http://schemas.openxmlformats.org/officeDocument/2006/relationships/package" Target="../embeddings/Microsoft_Excel_Worksheet799.xlsx"/></Relationships>
</file>

<file path=ppt/charts/_rels/chart801.xml.rels><?xml version='1.0' encoding='UTF-8' standalone='yes'?>
<Relationships xmlns="http://schemas.openxmlformats.org/package/2006/relationships"><Relationship Id="rId1" Type="http://schemas.openxmlformats.org/officeDocument/2006/relationships/package" Target="../embeddings/Microsoft_Excel_Worksheet800.xlsx"/></Relationships>
</file>

<file path=ppt/charts/_rels/chart802.xml.rels><?xml version='1.0' encoding='UTF-8' standalone='yes'?>
<Relationships xmlns="http://schemas.openxmlformats.org/package/2006/relationships"><Relationship Id="rId1" Type="http://schemas.openxmlformats.org/officeDocument/2006/relationships/package" Target="../embeddings/Microsoft_Excel_Worksheet801.xlsx"/></Relationships>
</file>

<file path=ppt/charts/_rels/chart803.xml.rels><?xml version='1.0' encoding='UTF-8' standalone='yes'?>
<Relationships xmlns="http://schemas.openxmlformats.org/package/2006/relationships"><Relationship Id="rId1" Type="http://schemas.openxmlformats.org/officeDocument/2006/relationships/package" Target="../embeddings/Microsoft_Excel_Worksheet802.xlsx"/></Relationships>
</file>

<file path=ppt/charts/_rels/chart804.xml.rels><?xml version='1.0' encoding='UTF-8' standalone='yes'?>
<Relationships xmlns="http://schemas.openxmlformats.org/package/2006/relationships"><Relationship Id="rId1" Type="http://schemas.openxmlformats.org/officeDocument/2006/relationships/package" Target="../embeddings/Microsoft_Excel_Worksheet803.xlsx"/></Relationships>
</file>

<file path=ppt/charts/_rels/chart805.xml.rels><?xml version='1.0' encoding='UTF-8' standalone='yes'?>
<Relationships xmlns="http://schemas.openxmlformats.org/package/2006/relationships"><Relationship Id="rId1" Type="http://schemas.openxmlformats.org/officeDocument/2006/relationships/package" Target="../embeddings/Microsoft_Excel_Worksheet804.xlsx"/></Relationships>
</file>

<file path=ppt/charts/_rels/chart806.xml.rels><?xml version='1.0' encoding='UTF-8' standalone='yes'?>
<Relationships xmlns="http://schemas.openxmlformats.org/package/2006/relationships"><Relationship Id="rId1" Type="http://schemas.openxmlformats.org/officeDocument/2006/relationships/package" Target="../embeddings/Microsoft_Excel_Worksheet805.xlsx"/></Relationships>
</file>

<file path=ppt/charts/_rels/chart807.xml.rels><?xml version='1.0' encoding='UTF-8' standalone='yes'?>
<Relationships xmlns="http://schemas.openxmlformats.org/package/2006/relationships"><Relationship Id="rId1" Type="http://schemas.openxmlformats.org/officeDocument/2006/relationships/package" Target="../embeddings/Microsoft_Excel_Worksheet806.xlsx"/></Relationships>
</file>

<file path=ppt/charts/_rels/chart808.xml.rels><?xml version='1.0' encoding='UTF-8' standalone='yes'?>
<Relationships xmlns="http://schemas.openxmlformats.org/package/2006/relationships"><Relationship Id="rId1" Type="http://schemas.openxmlformats.org/officeDocument/2006/relationships/package" Target="../embeddings/Microsoft_Excel_Worksheet807.xlsx"/></Relationships>
</file>

<file path=ppt/charts/_rels/chart809.xml.rels><?xml version='1.0' encoding='UTF-8' standalone='yes'?>
<Relationships xmlns="http://schemas.openxmlformats.org/package/2006/relationships"><Relationship Id="rId1" Type="http://schemas.openxmlformats.org/officeDocument/2006/relationships/package" Target="../embeddings/Microsoft_Excel_Worksheet808.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10.xml.rels><?xml version='1.0' encoding='UTF-8' standalone='yes'?>
<Relationships xmlns="http://schemas.openxmlformats.org/package/2006/relationships"><Relationship Id="rId1" Type="http://schemas.openxmlformats.org/officeDocument/2006/relationships/package" Target="../embeddings/Microsoft_Excel_Worksheet809.xlsx"/></Relationships>
</file>

<file path=ppt/charts/_rels/chart811.xml.rels><?xml version='1.0' encoding='UTF-8' standalone='yes'?>
<Relationships xmlns="http://schemas.openxmlformats.org/package/2006/relationships"><Relationship Id="rId1" Type="http://schemas.openxmlformats.org/officeDocument/2006/relationships/package" Target="../embeddings/Microsoft_Excel_Worksheet810.xlsx"/></Relationships>
</file>

<file path=ppt/charts/_rels/chart812.xml.rels><?xml version='1.0' encoding='UTF-8' standalone='yes'?>
<Relationships xmlns="http://schemas.openxmlformats.org/package/2006/relationships"><Relationship Id="rId1" Type="http://schemas.openxmlformats.org/officeDocument/2006/relationships/package" Target="../embeddings/Microsoft_Excel_Worksheet811.xlsx"/></Relationships>
</file>

<file path=ppt/charts/_rels/chart813.xml.rels><?xml version='1.0' encoding='UTF-8' standalone='yes'?>
<Relationships xmlns="http://schemas.openxmlformats.org/package/2006/relationships"><Relationship Id="rId1" Type="http://schemas.openxmlformats.org/officeDocument/2006/relationships/package" Target="../embeddings/Microsoft_Excel_Worksheet812.xlsx"/></Relationships>
</file>

<file path=ppt/charts/_rels/chart814.xml.rels><?xml version='1.0' encoding='UTF-8' standalone='yes'?>
<Relationships xmlns="http://schemas.openxmlformats.org/package/2006/relationships"><Relationship Id="rId1" Type="http://schemas.openxmlformats.org/officeDocument/2006/relationships/package" Target="../embeddings/Microsoft_Excel_Worksheet813.xlsx"/></Relationships>
</file>

<file path=ppt/charts/_rels/chart815.xml.rels><?xml version='1.0' encoding='UTF-8' standalone='yes'?>
<Relationships xmlns="http://schemas.openxmlformats.org/package/2006/relationships"><Relationship Id="rId1" Type="http://schemas.openxmlformats.org/officeDocument/2006/relationships/package" Target="../embeddings/Microsoft_Excel_Worksheet814.xlsx"/></Relationships>
</file>

<file path=ppt/charts/_rels/chart816.xml.rels><?xml version='1.0' encoding='UTF-8' standalone='yes'?>
<Relationships xmlns="http://schemas.openxmlformats.org/package/2006/relationships"><Relationship Id="rId1" Type="http://schemas.openxmlformats.org/officeDocument/2006/relationships/package" Target="../embeddings/Microsoft_Excel_Worksheet815.xlsx"/></Relationships>
</file>

<file path=ppt/charts/_rels/chart817.xml.rels><?xml version='1.0' encoding='UTF-8' standalone='yes'?>
<Relationships xmlns="http://schemas.openxmlformats.org/package/2006/relationships"><Relationship Id="rId1" Type="http://schemas.openxmlformats.org/officeDocument/2006/relationships/package" Target="../embeddings/Microsoft_Excel_Worksheet816.xlsx"/></Relationships>
</file>

<file path=ppt/charts/_rels/chart818.xml.rels><?xml version='1.0' encoding='UTF-8' standalone='yes'?>
<Relationships xmlns="http://schemas.openxmlformats.org/package/2006/relationships"><Relationship Id="rId1" Type="http://schemas.openxmlformats.org/officeDocument/2006/relationships/package" Target="../embeddings/Microsoft_Excel_Worksheet817.xlsx"/></Relationships>
</file>

<file path=ppt/charts/_rels/chart819.xml.rels><?xml version='1.0' encoding='UTF-8' standalone='yes'?>
<Relationships xmlns="http://schemas.openxmlformats.org/package/2006/relationships"><Relationship Id="rId1" Type="http://schemas.openxmlformats.org/officeDocument/2006/relationships/package" Target="../embeddings/Microsoft_Excel_Worksheet818.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20.xml.rels><?xml version='1.0' encoding='UTF-8' standalone='yes'?>
<Relationships xmlns="http://schemas.openxmlformats.org/package/2006/relationships"><Relationship Id="rId1" Type="http://schemas.openxmlformats.org/officeDocument/2006/relationships/package" Target="../embeddings/Microsoft_Excel_Worksheet819.xlsx"/></Relationships>
</file>

<file path=ppt/charts/_rels/chart821.xml.rels><?xml version='1.0' encoding='UTF-8' standalone='yes'?>
<Relationships xmlns="http://schemas.openxmlformats.org/package/2006/relationships"><Relationship Id="rId1" Type="http://schemas.openxmlformats.org/officeDocument/2006/relationships/package" Target="../embeddings/Microsoft_Excel_Worksheet820.xlsx"/></Relationships>
</file>

<file path=ppt/charts/_rels/chart822.xml.rels><?xml version='1.0' encoding='UTF-8' standalone='yes'?>
<Relationships xmlns="http://schemas.openxmlformats.org/package/2006/relationships"><Relationship Id="rId1" Type="http://schemas.openxmlformats.org/officeDocument/2006/relationships/package" Target="../embeddings/Microsoft_Excel_Worksheet821.xlsx"/></Relationships>
</file>

<file path=ppt/charts/_rels/chart823.xml.rels><?xml version='1.0' encoding='UTF-8' standalone='yes'?>
<Relationships xmlns="http://schemas.openxmlformats.org/package/2006/relationships"><Relationship Id="rId1" Type="http://schemas.openxmlformats.org/officeDocument/2006/relationships/package" Target="../embeddings/Microsoft_Excel_Worksheet822.xlsx"/></Relationships>
</file>

<file path=ppt/charts/_rels/chart824.xml.rels><?xml version='1.0' encoding='UTF-8' standalone='yes'?>
<Relationships xmlns="http://schemas.openxmlformats.org/package/2006/relationships"><Relationship Id="rId1" Type="http://schemas.openxmlformats.org/officeDocument/2006/relationships/package" Target="../embeddings/Microsoft_Excel_Worksheet823.xlsx"/></Relationships>
</file>

<file path=ppt/charts/_rels/chart825.xml.rels><?xml version='1.0' encoding='UTF-8' standalone='yes'?>
<Relationships xmlns="http://schemas.openxmlformats.org/package/2006/relationships"><Relationship Id="rId1" Type="http://schemas.openxmlformats.org/officeDocument/2006/relationships/package" Target="../embeddings/Microsoft_Excel_Worksheet824.xlsx"/></Relationships>
</file>

<file path=ppt/charts/_rels/chart826.xml.rels><?xml version='1.0' encoding='UTF-8' standalone='yes'?>
<Relationships xmlns="http://schemas.openxmlformats.org/package/2006/relationships"><Relationship Id="rId1" Type="http://schemas.openxmlformats.org/officeDocument/2006/relationships/package" Target="../embeddings/Microsoft_Excel_Worksheet825.xlsx"/></Relationships>
</file>

<file path=ppt/charts/_rels/chart827.xml.rels><?xml version='1.0' encoding='UTF-8' standalone='yes'?>
<Relationships xmlns="http://schemas.openxmlformats.org/package/2006/relationships"><Relationship Id="rId1" Type="http://schemas.openxmlformats.org/officeDocument/2006/relationships/package" Target="../embeddings/Microsoft_Excel_Worksheet826.xlsx"/></Relationships>
</file>

<file path=ppt/charts/_rels/chart828.xml.rels><?xml version='1.0' encoding='UTF-8' standalone='yes'?>
<Relationships xmlns="http://schemas.openxmlformats.org/package/2006/relationships"><Relationship Id="rId1" Type="http://schemas.openxmlformats.org/officeDocument/2006/relationships/package" Target="../embeddings/Microsoft_Excel_Worksheet827.xlsx"/></Relationships>
</file>

<file path=ppt/charts/_rels/chart829.xml.rels><?xml version='1.0' encoding='UTF-8' standalone='yes'?>
<Relationships xmlns="http://schemas.openxmlformats.org/package/2006/relationships"><Relationship Id="rId1" Type="http://schemas.openxmlformats.org/officeDocument/2006/relationships/package" Target="../embeddings/Microsoft_Excel_Worksheet828.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30.xml.rels><?xml version='1.0' encoding='UTF-8' standalone='yes'?>
<Relationships xmlns="http://schemas.openxmlformats.org/package/2006/relationships"><Relationship Id="rId1" Type="http://schemas.openxmlformats.org/officeDocument/2006/relationships/package" Target="../embeddings/Microsoft_Excel_Worksheet829.xlsx"/></Relationships>
</file>

<file path=ppt/charts/_rels/chart831.xml.rels><?xml version='1.0' encoding='UTF-8' standalone='yes'?>
<Relationships xmlns="http://schemas.openxmlformats.org/package/2006/relationships"><Relationship Id="rId1" Type="http://schemas.openxmlformats.org/officeDocument/2006/relationships/package" Target="../embeddings/Microsoft_Excel_Worksheet830.xlsx"/></Relationships>
</file>

<file path=ppt/charts/_rels/chart832.xml.rels><?xml version='1.0' encoding='UTF-8' standalone='yes'?>
<Relationships xmlns="http://schemas.openxmlformats.org/package/2006/relationships"><Relationship Id="rId1" Type="http://schemas.openxmlformats.org/officeDocument/2006/relationships/package" Target="../embeddings/Microsoft_Excel_Worksheet831.xlsx"/></Relationships>
</file>

<file path=ppt/charts/_rels/chart833.xml.rels><?xml version='1.0' encoding='UTF-8' standalone='yes'?>
<Relationships xmlns="http://schemas.openxmlformats.org/package/2006/relationships"><Relationship Id="rId1" Type="http://schemas.openxmlformats.org/officeDocument/2006/relationships/package" Target="../embeddings/Microsoft_Excel_Worksheet832.xlsx"/></Relationships>
</file>

<file path=ppt/charts/_rels/chart834.xml.rels><?xml version='1.0' encoding='UTF-8' standalone='yes'?>
<Relationships xmlns="http://schemas.openxmlformats.org/package/2006/relationships"><Relationship Id="rId1" Type="http://schemas.openxmlformats.org/officeDocument/2006/relationships/package" Target="../embeddings/Microsoft_Excel_Worksheet833.xlsx"/></Relationships>
</file>

<file path=ppt/charts/_rels/chart835.xml.rels><?xml version='1.0' encoding='UTF-8' standalone='yes'?>
<Relationships xmlns="http://schemas.openxmlformats.org/package/2006/relationships"><Relationship Id="rId1" Type="http://schemas.openxmlformats.org/officeDocument/2006/relationships/package" Target="../embeddings/Microsoft_Excel_Worksheet834.xlsx"/></Relationships>
</file>

<file path=ppt/charts/_rels/chart836.xml.rels><?xml version='1.0' encoding='UTF-8' standalone='yes'?>
<Relationships xmlns="http://schemas.openxmlformats.org/package/2006/relationships"><Relationship Id="rId1" Type="http://schemas.openxmlformats.org/officeDocument/2006/relationships/package" Target="../embeddings/Microsoft_Excel_Worksheet835.xlsx"/></Relationships>
</file>

<file path=ppt/charts/_rels/chart837.xml.rels><?xml version='1.0' encoding='UTF-8' standalone='yes'?>
<Relationships xmlns="http://schemas.openxmlformats.org/package/2006/relationships"><Relationship Id="rId1" Type="http://schemas.openxmlformats.org/officeDocument/2006/relationships/package" Target="../embeddings/Microsoft_Excel_Worksheet836.xlsx"/></Relationships>
</file>

<file path=ppt/charts/_rels/chart838.xml.rels><?xml version='1.0' encoding='UTF-8' standalone='yes'?>
<Relationships xmlns="http://schemas.openxmlformats.org/package/2006/relationships"><Relationship Id="rId1" Type="http://schemas.openxmlformats.org/officeDocument/2006/relationships/package" Target="../embeddings/Microsoft_Excel_Worksheet837.xlsx"/></Relationships>
</file>

<file path=ppt/charts/_rels/chart839.xml.rels><?xml version='1.0' encoding='UTF-8' standalone='yes'?>
<Relationships xmlns="http://schemas.openxmlformats.org/package/2006/relationships"><Relationship Id="rId1" Type="http://schemas.openxmlformats.org/officeDocument/2006/relationships/package" Target="../embeddings/Microsoft_Excel_Worksheet838.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40.xml.rels><?xml version='1.0' encoding='UTF-8' standalone='yes'?>
<Relationships xmlns="http://schemas.openxmlformats.org/package/2006/relationships"><Relationship Id="rId1" Type="http://schemas.openxmlformats.org/officeDocument/2006/relationships/package" Target="../embeddings/Microsoft_Excel_Worksheet839.xlsx"/></Relationships>
</file>

<file path=ppt/charts/_rels/chart841.xml.rels><?xml version='1.0' encoding='UTF-8' standalone='yes'?>
<Relationships xmlns="http://schemas.openxmlformats.org/package/2006/relationships"><Relationship Id="rId1" Type="http://schemas.openxmlformats.org/officeDocument/2006/relationships/package" Target="../embeddings/Microsoft_Excel_Worksheet840.xlsx"/></Relationships>
</file>

<file path=ppt/charts/_rels/chart842.xml.rels><?xml version='1.0' encoding='UTF-8' standalone='yes'?>
<Relationships xmlns="http://schemas.openxmlformats.org/package/2006/relationships"><Relationship Id="rId1" Type="http://schemas.openxmlformats.org/officeDocument/2006/relationships/package" Target="../embeddings/Microsoft_Excel_Worksheet841.xlsx"/></Relationships>
</file>

<file path=ppt/charts/_rels/chart843.xml.rels><?xml version='1.0' encoding='UTF-8' standalone='yes'?>
<Relationships xmlns="http://schemas.openxmlformats.org/package/2006/relationships"><Relationship Id="rId1" Type="http://schemas.openxmlformats.org/officeDocument/2006/relationships/package" Target="../embeddings/Microsoft_Excel_Worksheet842.xlsx"/></Relationships>
</file>

<file path=ppt/charts/_rels/chart844.xml.rels><?xml version='1.0' encoding='UTF-8' standalone='yes'?>
<Relationships xmlns="http://schemas.openxmlformats.org/package/2006/relationships"><Relationship Id="rId1" Type="http://schemas.openxmlformats.org/officeDocument/2006/relationships/package" Target="../embeddings/Microsoft_Excel_Worksheet843.xlsx"/></Relationships>
</file>

<file path=ppt/charts/_rels/chart845.xml.rels><?xml version='1.0' encoding='UTF-8' standalone='yes'?>
<Relationships xmlns="http://schemas.openxmlformats.org/package/2006/relationships"><Relationship Id="rId1" Type="http://schemas.openxmlformats.org/officeDocument/2006/relationships/package" Target="../embeddings/Microsoft_Excel_Worksheet844.xlsx"/></Relationships>
</file>

<file path=ppt/charts/_rels/chart846.xml.rels><?xml version='1.0' encoding='UTF-8' standalone='yes'?>
<Relationships xmlns="http://schemas.openxmlformats.org/package/2006/relationships"><Relationship Id="rId1" Type="http://schemas.openxmlformats.org/officeDocument/2006/relationships/package" Target="../embeddings/Microsoft_Excel_Worksheet845.xlsx"/></Relationships>
</file>

<file path=ppt/charts/_rels/chart847.xml.rels><?xml version='1.0' encoding='UTF-8' standalone='yes'?>
<Relationships xmlns="http://schemas.openxmlformats.org/package/2006/relationships"><Relationship Id="rId1" Type="http://schemas.openxmlformats.org/officeDocument/2006/relationships/package" Target="../embeddings/Microsoft_Excel_Worksheet846.xlsx"/></Relationships>
</file>

<file path=ppt/charts/_rels/chart848.xml.rels><?xml version='1.0' encoding='UTF-8' standalone='yes'?>
<Relationships xmlns="http://schemas.openxmlformats.org/package/2006/relationships"><Relationship Id="rId1" Type="http://schemas.openxmlformats.org/officeDocument/2006/relationships/package" Target="../embeddings/Microsoft_Excel_Worksheet847.xlsx"/></Relationships>
</file>

<file path=ppt/charts/_rels/chart849.xml.rels><?xml version='1.0' encoding='UTF-8' standalone='yes'?>
<Relationships xmlns="http://schemas.openxmlformats.org/package/2006/relationships"><Relationship Id="rId1" Type="http://schemas.openxmlformats.org/officeDocument/2006/relationships/package" Target="../embeddings/Microsoft_Excel_Worksheet848.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50.xml.rels><?xml version='1.0' encoding='UTF-8' standalone='yes'?>
<Relationships xmlns="http://schemas.openxmlformats.org/package/2006/relationships"><Relationship Id="rId1" Type="http://schemas.openxmlformats.org/officeDocument/2006/relationships/package" Target="../embeddings/Microsoft_Excel_Worksheet849.xlsx"/></Relationships>
</file>

<file path=ppt/charts/_rels/chart851.xml.rels><?xml version='1.0' encoding='UTF-8' standalone='yes'?>
<Relationships xmlns="http://schemas.openxmlformats.org/package/2006/relationships"><Relationship Id="rId1" Type="http://schemas.openxmlformats.org/officeDocument/2006/relationships/package" Target="../embeddings/Microsoft_Excel_Worksheet850.xlsx"/></Relationships>
</file>

<file path=ppt/charts/_rels/chart852.xml.rels><?xml version='1.0' encoding='UTF-8' standalone='yes'?>
<Relationships xmlns="http://schemas.openxmlformats.org/package/2006/relationships"><Relationship Id="rId1" Type="http://schemas.openxmlformats.org/officeDocument/2006/relationships/package" Target="../embeddings/Microsoft_Excel_Worksheet851.xlsx"/></Relationships>
</file>

<file path=ppt/charts/_rels/chart853.xml.rels><?xml version='1.0' encoding='UTF-8' standalone='yes'?>
<Relationships xmlns="http://schemas.openxmlformats.org/package/2006/relationships"><Relationship Id="rId1" Type="http://schemas.openxmlformats.org/officeDocument/2006/relationships/package" Target="../embeddings/Microsoft_Excel_Worksheet852.xlsx"/></Relationships>
</file>

<file path=ppt/charts/_rels/chart854.xml.rels><?xml version='1.0' encoding='UTF-8' standalone='yes'?>
<Relationships xmlns="http://schemas.openxmlformats.org/package/2006/relationships"><Relationship Id="rId1" Type="http://schemas.openxmlformats.org/officeDocument/2006/relationships/package" Target="../embeddings/Microsoft_Excel_Worksheet853.xlsx"/></Relationships>
</file>

<file path=ppt/charts/_rels/chart855.xml.rels><?xml version='1.0' encoding='UTF-8' standalone='yes'?>
<Relationships xmlns="http://schemas.openxmlformats.org/package/2006/relationships"><Relationship Id="rId1" Type="http://schemas.openxmlformats.org/officeDocument/2006/relationships/package" Target="../embeddings/Microsoft_Excel_Worksheet854.xlsx"/></Relationships>
</file>

<file path=ppt/charts/_rels/chart856.xml.rels><?xml version='1.0' encoding='UTF-8' standalone='yes'?>
<Relationships xmlns="http://schemas.openxmlformats.org/package/2006/relationships"><Relationship Id="rId1" Type="http://schemas.openxmlformats.org/officeDocument/2006/relationships/package" Target="../embeddings/Microsoft_Excel_Worksheet855.xlsx"/></Relationships>
</file>

<file path=ppt/charts/_rels/chart857.xml.rels><?xml version='1.0' encoding='UTF-8' standalone='yes'?>
<Relationships xmlns="http://schemas.openxmlformats.org/package/2006/relationships"><Relationship Id="rId1" Type="http://schemas.openxmlformats.org/officeDocument/2006/relationships/package" Target="../embeddings/Microsoft_Excel_Worksheet856.xlsx"/></Relationships>
</file>

<file path=ppt/charts/_rels/chart858.xml.rels><?xml version='1.0' encoding='UTF-8' standalone='yes'?>
<Relationships xmlns="http://schemas.openxmlformats.org/package/2006/relationships"><Relationship Id="rId1" Type="http://schemas.openxmlformats.org/officeDocument/2006/relationships/package" Target="../embeddings/Microsoft_Excel_Worksheet857.xlsx"/></Relationships>
</file>

<file path=ppt/charts/_rels/chart859.xml.rels><?xml version='1.0' encoding='UTF-8' standalone='yes'?>
<Relationships xmlns="http://schemas.openxmlformats.org/package/2006/relationships"><Relationship Id="rId1" Type="http://schemas.openxmlformats.org/officeDocument/2006/relationships/package" Target="../embeddings/Microsoft_Excel_Worksheet858.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60.xml.rels><?xml version='1.0' encoding='UTF-8' standalone='yes'?>
<Relationships xmlns="http://schemas.openxmlformats.org/package/2006/relationships"><Relationship Id="rId1" Type="http://schemas.openxmlformats.org/officeDocument/2006/relationships/package" Target="../embeddings/Microsoft_Excel_Worksheet859.xlsx"/></Relationships>
</file>

<file path=ppt/charts/_rels/chart861.xml.rels><?xml version='1.0' encoding='UTF-8' standalone='yes'?>
<Relationships xmlns="http://schemas.openxmlformats.org/package/2006/relationships"><Relationship Id="rId1" Type="http://schemas.openxmlformats.org/officeDocument/2006/relationships/package" Target="../embeddings/Microsoft_Excel_Worksheet860.xlsx"/></Relationships>
</file>

<file path=ppt/charts/_rels/chart862.xml.rels><?xml version='1.0' encoding='UTF-8' standalone='yes'?>
<Relationships xmlns="http://schemas.openxmlformats.org/package/2006/relationships"><Relationship Id="rId1" Type="http://schemas.openxmlformats.org/officeDocument/2006/relationships/package" Target="../embeddings/Microsoft_Excel_Worksheet861.xlsx"/></Relationships>
</file>

<file path=ppt/charts/_rels/chart863.xml.rels><?xml version='1.0' encoding='UTF-8' standalone='yes'?>
<Relationships xmlns="http://schemas.openxmlformats.org/package/2006/relationships"><Relationship Id="rId1" Type="http://schemas.openxmlformats.org/officeDocument/2006/relationships/package" Target="../embeddings/Microsoft_Excel_Worksheet862.xlsx"/></Relationships>
</file>

<file path=ppt/charts/_rels/chart864.xml.rels><?xml version='1.0' encoding='UTF-8' standalone='yes'?>
<Relationships xmlns="http://schemas.openxmlformats.org/package/2006/relationships"><Relationship Id="rId1" Type="http://schemas.openxmlformats.org/officeDocument/2006/relationships/package" Target="../embeddings/Microsoft_Excel_Worksheet863.xlsx"/></Relationships>
</file>

<file path=ppt/charts/_rels/chart865.xml.rels><?xml version='1.0' encoding='UTF-8' standalone='yes'?>
<Relationships xmlns="http://schemas.openxmlformats.org/package/2006/relationships"><Relationship Id="rId1" Type="http://schemas.openxmlformats.org/officeDocument/2006/relationships/package" Target="../embeddings/Microsoft_Excel_Worksheet864.xlsx"/></Relationships>
</file>

<file path=ppt/charts/_rels/chart866.xml.rels><?xml version='1.0' encoding='UTF-8' standalone='yes'?>
<Relationships xmlns="http://schemas.openxmlformats.org/package/2006/relationships"><Relationship Id="rId1" Type="http://schemas.openxmlformats.org/officeDocument/2006/relationships/package" Target="../embeddings/Microsoft_Excel_Worksheet865.xlsx"/></Relationships>
</file>

<file path=ppt/charts/_rels/chart867.xml.rels><?xml version='1.0' encoding='UTF-8' standalone='yes'?>
<Relationships xmlns="http://schemas.openxmlformats.org/package/2006/relationships"><Relationship Id="rId1" Type="http://schemas.openxmlformats.org/officeDocument/2006/relationships/package" Target="../embeddings/Microsoft_Excel_Worksheet866.xlsx"/></Relationships>
</file>

<file path=ppt/charts/_rels/chart868.xml.rels><?xml version='1.0' encoding='UTF-8' standalone='yes'?>
<Relationships xmlns="http://schemas.openxmlformats.org/package/2006/relationships"><Relationship Id="rId1" Type="http://schemas.openxmlformats.org/officeDocument/2006/relationships/package" Target="../embeddings/Microsoft_Excel_Worksheet867.xlsx"/></Relationships>
</file>

<file path=ppt/charts/_rels/chart869.xml.rels><?xml version='1.0' encoding='UTF-8' standalone='yes'?>
<Relationships xmlns="http://schemas.openxmlformats.org/package/2006/relationships"><Relationship Id="rId1" Type="http://schemas.openxmlformats.org/officeDocument/2006/relationships/package" Target="../embeddings/Microsoft_Excel_Worksheet868.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70.xml.rels><?xml version='1.0' encoding='UTF-8' standalone='yes'?>
<Relationships xmlns="http://schemas.openxmlformats.org/package/2006/relationships"><Relationship Id="rId1" Type="http://schemas.openxmlformats.org/officeDocument/2006/relationships/package" Target="../embeddings/Microsoft_Excel_Worksheet869.xlsx"/></Relationships>
</file>

<file path=ppt/charts/_rels/chart871.xml.rels><?xml version='1.0' encoding='UTF-8' standalone='yes'?>
<Relationships xmlns="http://schemas.openxmlformats.org/package/2006/relationships"><Relationship Id="rId1" Type="http://schemas.openxmlformats.org/officeDocument/2006/relationships/package" Target="../embeddings/Microsoft_Excel_Worksheet870.xlsx"/></Relationships>
</file>

<file path=ppt/charts/_rels/chart872.xml.rels><?xml version='1.0' encoding='UTF-8' standalone='yes'?>
<Relationships xmlns="http://schemas.openxmlformats.org/package/2006/relationships"><Relationship Id="rId1" Type="http://schemas.openxmlformats.org/officeDocument/2006/relationships/package" Target="../embeddings/Microsoft_Excel_Worksheet871.xlsx"/></Relationships>
</file>

<file path=ppt/charts/_rels/chart873.xml.rels><?xml version='1.0' encoding='UTF-8' standalone='yes'?>
<Relationships xmlns="http://schemas.openxmlformats.org/package/2006/relationships"><Relationship Id="rId1" Type="http://schemas.openxmlformats.org/officeDocument/2006/relationships/package" Target="../embeddings/Microsoft_Excel_Worksheet872.xlsx"/></Relationships>
</file>

<file path=ppt/charts/_rels/chart874.xml.rels><?xml version='1.0' encoding='UTF-8' standalone='yes'?>
<Relationships xmlns="http://schemas.openxmlformats.org/package/2006/relationships"><Relationship Id="rId1" Type="http://schemas.openxmlformats.org/officeDocument/2006/relationships/package" Target="../embeddings/Microsoft_Excel_Worksheet873.xlsx"/></Relationships>
</file>

<file path=ppt/charts/_rels/chart875.xml.rels><?xml version='1.0' encoding='UTF-8' standalone='yes'?>
<Relationships xmlns="http://schemas.openxmlformats.org/package/2006/relationships"><Relationship Id="rId1" Type="http://schemas.openxmlformats.org/officeDocument/2006/relationships/package" Target="../embeddings/Microsoft_Excel_Worksheet874.xlsx"/></Relationships>
</file>

<file path=ppt/charts/_rels/chart876.xml.rels><?xml version='1.0' encoding='UTF-8' standalone='yes'?>
<Relationships xmlns="http://schemas.openxmlformats.org/package/2006/relationships"><Relationship Id="rId1" Type="http://schemas.openxmlformats.org/officeDocument/2006/relationships/package" Target="../embeddings/Microsoft_Excel_Worksheet875.xlsx"/></Relationships>
</file>

<file path=ppt/charts/_rels/chart877.xml.rels><?xml version='1.0' encoding='UTF-8' standalone='yes'?>
<Relationships xmlns="http://schemas.openxmlformats.org/package/2006/relationships"><Relationship Id="rId1" Type="http://schemas.openxmlformats.org/officeDocument/2006/relationships/package" Target="../embeddings/Microsoft_Excel_Worksheet876.xlsx"/></Relationships>
</file>

<file path=ppt/charts/_rels/chart878.xml.rels><?xml version='1.0' encoding='UTF-8' standalone='yes'?>
<Relationships xmlns="http://schemas.openxmlformats.org/package/2006/relationships"><Relationship Id="rId1" Type="http://schemas.openxmlformats.org/officeDocument/2006/relationships/package" Target="../embeddings/Microsoft_Excel_Worksheet877.xlsx"/></Relationships>
</file>

<file path=ppt/charts/_rels/chart879.xml.rels><?xml version='1.0' encoding='UTF-8' standalone='yes'?>
<Relationships xmlns="http://schemas.openxmlformats.org/package/2006/relationships"><Relationship Id="rId1" Type="http://schemas.openxmlformats.org/officeDocument/2006/relationships/package" Target="../embeddings/Microsoft_Excel_Worksheet878.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80.xml.rels><?xml version='1.0' encoding='UTF-8' standalone='yes'?>
<Relationships xmlns="http://schemas.openxmlformats.org/package/2006/relationships"><Relationship Id="rId1" Type="http://schemas.openxmlformats.org/officeDocument/2006/relationships/package" Target="../embeddings/Microsoft_Excel_Worksheet879.xlsx"/></Relationships>
</file>

<file path=ppt/charts/_rels/chart881.xml.rels><?xml version='1.0' encoding='UTF-8' standalone='yes'?>
<Relationships xmlns="http://schemas.openxmlformats.org/package/2006/relationships"><Relationship Id="rId1" Type="http://schemas.openxmlformats.org/officeDocument/2006/relationships/package" Target="../embeddings/Microsoft_Excel_Worksheet880.xlsx"/></Relationships>
</file>

<file path=ppt/charts/_rels/chart882.xml.rels><?xml version='1.0' encoding='UTF-8' standalone='yes'?>
<Relationships xmlns="http://schemas.openxmlformats.org/package/2006/relationships"><Relationship Id="rId1" Type="http://schemas.openxmlformats.org/officeDocument/2006/relationships/package" Target="../embeddings/Microsoft_Excel_Worksheet881.xlsx"/></Relationships>
</file>

<file path=ppt/charts/_rels/chart883.xml.rels><?xml version='1.0' encoding='UTF-8' standalone='yes'?>
<Relationships xmlns="http://schemas.openxmlformats.org/package/2006/relationships"><Relationship Id="rId1" Type="http://schemas.openxmlformats.org/officeDocument/2006/relationships/package" Target="../embeddings/Microsoft_Excel_Worksheet882.xlsx"/></Relationships>
</file>

<file path=ppt/charts/_rels/chart884.xml.rels><?xml version='1.0' encoding='UTF-8' standalone='yes'?>
<Relationships xmlns="http://schemas.openxmlformats.org/package/2006/relationships"><Relationship Id="rId1" Type="http://schemas.openxmlformats.org/officeDocument/2006/relationships/package" Target="../embeddings/Microsoft_Excel_Worksheet883.xlsx"/></Relationships>
</file>

<file path=ppt/charts/_rels/chart885.xml.rels><?xml version='1.0' encoding='UTF-8' standalone='yes'?>
<Relationships xmlns="http://schemas.openxmlformats.org/package/2006/relationships"><Relationship Id="rId1" Type="http://schemas.openxmlformats.org/officeDocument/2006/relationships/package" Target="../embeddings/Microsoft_Excel_Worksheet884.xlsx"/></Relationships>
</file>

<file path=ppt/charts/_rels/chart886.xml.rels><?xml version='1.0' encoding='UTF-8' standalone='yes'?>
<Relationships xmlns="http://schemas.openxmlformats.org/package/2006/relationships"><Relationship Id="rId1" Type="http://schemas.openxmlformats.org/officeDocument/2006/relationships/package" Target="../embeddings/Microsoft_Excel_Worksheet885.xlsx"/></Relationships>
</file>

<file path=ppt/charts/_rels/chart887.xml.rels><?xml version='1.0' encoding='UTF-8' standalone='yes'?>
<Relationships xmlns="http://schemas.openxmlformats.org/package/2006/relationships"><Relationship Id="rId1" Type="http://schemas.openxmlformats.org/officeDocument/2006/relationships/package" Target="../embeddings/Microsoft_Excel_Worksheet886.xlsx"/></Relationships>
</file>

<file path=ppt/charts/_rels/chart888.xml.rels><?xml version='1.0' encoding='UTF-8' standalone='yes'?>
<Relationships xmlns="http://schemas.openxmlformats.org/package/2006/relationships"><Relationship Id="rId1" Type="http://schemas.openxmlformats.org/officeDocument/2006/relationships/package" Target="../embeddings/Microsoft_Excel_Worksheet887.xlsx"/></Relationships>
</file>

<file path=ppt/charts/_rels/chart889.xml.rels><?xml version='1.0' encoding='UTF-8' standalone='yes'?>
<Relationships xmlns="http://schemas.openxmlformats.org/package/2006/relationships"><Relationship Id="rId1" Type="http://schemas.openxmlformats.org/officeDocument/2006/relationships/package" Target="../embeddings/Microsoft_Excel_Worksheet888.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890.xml.rels><?xml version='1.0' encoding='UTF-8' standalone='yes'?>
<Relationships xmlns="http://schemas.openxmlformats.org/package/2006/relationships"><Relationship Id="rId1" Type="http://schemas.openxmlformats.org/officeDocument/2006/relationships/package" Target="../embeddings/Microsoft_Excel_Worksheet889.xlsx"/></Relationships>
</file>

<file path=ppt/charts/_rels/chart891.xml.rels><?xml version='1.0' encoding='UTF-8' standalone='yes'?>
<Relationships xmlns="http://schemas.openxmlformats.org/package/2006/relationships"><Relationship Id="rId1" Type="http://schemas.openxmlformats.org/officeDocument/2006/relationships/package" Target="../embeddings/Microsoft_Excel_Worksheet890.xlsx"/></Relationships>
</file>

<file path=ppt/charts/_rels/chart892.xml.rels><?xml version='1.0' encoding='UTF-8' standalone='yes'?>
<Relationships xmlns="http://schemas.openxmlformats.org/package/2006/relationships"><Relationship Id="rId1" Type="http://schemas.openxmlformats.org/officeDocument/2006/relationships/package" Target="../embeddings/Microsoft_Excel_Worksheet891.xlsx"/></Relationships>
</file>

<file path=ppt/charts/_rels/chart893.xml.rels><?xml version='1.0' encoding='UTF-8' standalone='yes'?>
<Relationships xmlns="http://schemas.openxmlformats.org/package/2006/relationships"><Relationship Id="rId1" Type="http://schemas.openxmlformats.org/officeDocument/2006/relationships/package" Target="../embeddings/Microsoft_Excel_Worksheet892.xlsx"/></Relationships>
</file>

<file path=ppt/charts/_rels/chart894.xml.rels><?xml version='1.0' encoding='UTF-8' standalone='yes'?>
<Relationships xmlns="http://schemas.openxmlformats.org/package/2006/relationships"><Relationship Id="rId1" Type="http://schemas.openxmlformats.org/officeDocument/2006/relationships/package" Target="../embeddings/Microsoft_Excel_Worksheet893.xlsx"/></Relationships>
</file>

<file path=ppt/charts/_rels/chart895.xml.rels><?xml version='1.0' encoding='UTF-8' standalone='yes'?>
<Relationships xmlns="http://schemas.openxmlformats.org/package/2006/relationships"><Relationship Id="rId1" Type="http://schemas.openxmlformats.org/officeDocument/2006/relationships/package" Target="../embeddings/Microsoft_Excel_Worksheet894.xlsx"/></Relationships>
</file>

<file path=ppt/charts/_rels/chart896.xml.rels><?xml version='1.0' encoding='UTF-8' standalone='yes'?>
<Relationships xmlns="http://schemas.openxmlformats.org/package/2006/relationships"><Relationship Id="rId1" Type="http://schemas.openxmlformats.org/officeDocument/2006/relationships/package" Target="../embeddings/Microsoft_Excel_Worksheet895.xlsx"/></Relationships>
</file>

<file path=ppt/charts/_rels/chart897.xml.rels><?xml version='1.0' encoding='UTF-8' standalone='yes'?>
<Relationships xmlns="http://schemas.openxmlformats.org/package/2006/relationships"><Relationship Id="rId1" Type="http://schemas.openxmlformats.org/officeDocument/2006/relationships/package" Target="../embeddings/Microsoft_Excel_Worksheet896.xlsx"/></Relationships>
</file>

<file path=ppt/charts/_rels/chart898.xml.rels><?xml version='1.0' encoding='UTF-8' standalone='yes'?>
<Relationships xmlns="http://schemas.openxmlformats.org/package/2006/relationships"><Relationship Id="rId1" Type="http://schemas.openxmlformats.org/officeDocument/2006/relationships/package" Target="../embeddings/Microsoft_Excel_Worksheet897.xlsx"/></Relationships>
</file>

<file path=ppt/charts/_rels/chart899.xml.rels><?xml version='1.0' encoding='UTF-8' standalone='yes'?>
<Relationships xmlns="http://schemas.openxmlformats.org/package/2006/relationships"><Relationship Id="rId1" Type="http://schemas.openxmlformats.org/officeDocument/2006/relationships/package" Target="../embeddings/Microsoft_Excel_Worksheet89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00.xml.rels><?xml version='1.0' encoding='UTF-8' standalone='yes'?>
<Relationships xmlns="http://schemas.openxmlformats.org/package/2006/relationships"><Relationship Id="rId1" Type="http://schemas.openxmlformats.org/officeDocument/2006/relationships/package" Target="../embeddings/Microsoft_Excel_Worksheet899.xlsx"/></Relationships>
</file>

<file path=ppt/charts/_rels/chart901.xml.rels><?xml version='1.0' encoding='UTF-8' standalone='yes'?>
<Relationships xmlns="http://schemas.openxmlformats.org/package/2006/relationships"><Relationship Id="rId1" Type="http://schemas.openxmlformats.org/officeDocument/2006/relationships/package" Target="../embeddings/Microsoft_Excel_Worksheet900.xlsx"/></Relationships>
</file>

<file path=ppt/charts/_rels/chart902.xml.rels><?xml version='1.0' encoding='UTF-8' standalone='yes'?>
<Relationships xmlns="http://schemas.openxmlformats.org/package/2006/relationships"><Relationship Id="rId1" Type="http://schemas.openxmlformats.org/officeDocument/2006/relationships/package" Target="../embeddings/Microsoft_Excel_Worksheet901.xlsx"/></Relationships>
</file>

<file path=ppt/charts/_rels/chart903.xml.rels><?xml version='1.0' encoding='UTF-8' standalone='yes'?>
<Relationships xmlns="http://schemas.openxmlformats.org/package/2006/relationships"><Relationship Id="rId1" Type="http://schemas.openxmlformats.org/officeDocument/2006/relationships/package" Target="../embeddings/Microsoft_Excel_Worksheet902.xlsx"/></Relationships>
</file>

<file path=ppt/charts/_rels/chart904.xml.rels><?xml version='1.0' encoding='UTF-8' standalone='yes'?>
<Relationships xmlns="http://schemas.openxmlformats.org/package/2006/relationships"><Relationship Id="rId1" Type="http://schemas.openxmlformats.org/officeDocument/2006/relationships/package" Target="../embeddings/Microsoft_Excel_Worksheet903.xlsx"/></Relationships>
</file>

<file path=ppt/charts/_rels/chart905.xml.rels><?xml version='1.0' encoding='UTF-8' standalone='yes'?>
<Relationships xmlns="http://schemas.openxmlformats.org/package/2006/relationships"><Relationship Id="rId1" Type="http://schemas.openxmlformats.org/officeDocument/2006/relationships/package" Target="../embeddings/Microsoft_Excel_Worksheet904.xlsx"/></Relationships>
</file>

<file path=ppt/charts/_rels/chart906.xml.rels><?xml version='1.0' encoding='UTF-8' standalone='yes'?>
<Relationships xmlns="http://schemas.openxmlformats.org/package/2006/relationships"><Relationship Id="rId1" Type="http://schemas.openxmlformats.org/officeDocument/2006/relationships/package" Target="../embeddings/Microsoft_Excel_Worksheet905.xlsx"/></Relationships>
</file>

<file path=ppt/charts/_rels/chart907.xml.rels><?xml version='1.0' encoding='UTF-8' standalone='yes'?>
<Relationships xmlns="http://schemas.openxmlformats.org/package/2006/relationships"><Relationship Id="rId1" Type="http://schemas.openxmlformats.org/officeDocument/2006/relationships/package" Target="../embeddings/Microsoft_Excel_Worksheet906.xlsx"/></Relationships>
</file>

<file path=ppt/charts/_rels/chart908.xml.rels><?xml version='1.0' encoding='UTF-8' standalone='yes'?>
<Relationships xmlns="http://schemas.openxmlformats.org/package/2006/relationships"><Relationship Id="rId1" Type="http://schemas.openxmlformats.org/officeDocument/2006/relationships/package" Target="../embeddings/Microsoft_Excel_Worksheet907.xlsx"/></Relationships>
</file>

<file path=ppt/charts/_rels/chart909.xml.rels><?xml version='1.0' encoding='UTF-8' standalone='yes'?>
<Relationships xmlns="http://schemas.openxmlformats.org/package/2006/relationships"><Relationship Id="rId1" Type="http://schemas.openxmlformats.org/officeDocument/2006/relationships/package" Target="../embeddings/Microsoft_Excel_Worksheet908.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10.xml.rels><?xml version='1.0' encoding='UTF-8' standalone='yes'?>
<Relationships xmlns="http://schemas.openxmlformats.org/package/2006/relationships"><Relationship Id="rId1" Type="http://schemas.openxmlformats.org/officeDocument/2006/relationships/package" Target="../embeddings/Microsoft_Excel_Worksheet909.xlsx"/></Relationships>
</file>

<file path=ppt/charts/_rels/chart911.xml.rels><?xml version='1.0' encoding='UTF-8' standalone='yes'?>
<Relationships xmlns="http://schemas.openxmlformats.org/package/2006/relationships"><Relationship Id="rId1" Type="http://schemas.openxmlformats.org/officeDocument/2006/relationships/package" Target="../embeddings/Microsoft_Excel_Worksheet910.xlsx"/></Relationships>
</file>

<file path=ppt/charts/_rels/chart912.xml.rels><?xml version='1.0' encoding='UTF-8' standalone='yes'?>
<Relationships xmlns="http://schemas.openxmlformats.org/package/2006/relationships"><Relationship Id="rId1" Type="http://schemas.openxmlformats.org/officeDocument/2006/relationships/package" Target="../embeddings/Microsoft_Excel_Worksheet911.xlsx"/></Relationships>
</file>

<file path=ppt/charts/_rels/chart913.xml.rels><?xml version='1.0' encoding='UTF-8' standalone='yes'?>
<Relationships xmlns="http://schemas.openxmlformats.org/package/2006/relationships"><Relationship Id="rId1" Type="http://schemas.openxmlformats.org/officeDocument/2006/relationships/package" Target="../embeddings/Microsoft_Excel_Worksheet912.xlsx"/></Relationships>
</file>

<file path=ppt/charts/_rels/chart914.xml.rels><?xml version='1.0' encoding='UTF-8' standalone='yes'?>
<Relationships xmlns="http://schemas.openxmlformats.org/package/2006/relationships"><Relationship Id="rId1" Type="http://schemas.openxmlformats.org/officeDocument/2006/relationships/package" Target="../embeddings/Microsoft_Excel_Worksheet913.xlsx"/></Relationships>
</file>

<file path=ppt/charts/_rels/chart915.xml.rels><?xml version='1.0' encoding='UTF-8' standalone='yes'?>
<Relationships xmlns="http://schemas.openxmlformats.org/package/2006/relationships"><Relationship Id="rId1" Type="http://schemas.openxmlformats.org/officeDocument/2006/relationships/package" Target="../embeddings/Microsoft_Excel_Worksheet914.xlsx"/></Relationships>
</file>

<file path=ppt/charts/_rels/chart916.xml.rels><?xml version='1.0' encoding='UTF-8' standalone='yes'?>
<Relationships xmlns="http://schemas.openxmlformats.org/package/2006/relationships"><Relationship Id="rId1" Type="http://schemas.openxmlformats.org/officeDocument/2006/relationships/package" Target="../embeddings/Microsoft_Excel_Worksheet915.xlsx"/></Relationships>
</file>

<file path=ppt/charts/_rels/chart917.xml.rels><?xml version='1.0' encoding='UTF-8' standalone='yes'?>
<Relationships xmlns="http://schemas.openxmlformats.org/package/2006/relationships"><Relationship Id="rId1" Type="http://schemas.openxmlformats.org/officeDocument/2006/relationships/package" Target="../embeddings/Microsoft_Excel_Worksheet916.xlsx"/></Relationships>
</file>

<file path=ppt/charts/_rels/chart918.xml.rels><?xml version='1.0' encoding='UTF-8' standalone='yes'?>
<Relationships xmlns="http://schemas.openxmlformats.org/package/2006/relationships"><Relationship Id="rId1" Type="http://schemas.openxmlformats.org/officeDocument/2006/relationships/package" Target="../embeddings/Microsoft_Excel_Worksheet917.xlsx"/></Relationships>
</file>

<file path=ppt/charts/_rels/chart919.xml.rels><?xml version='1.0' encoding='UTF-8' standalone='yes'?>
<Relationships xmlns="http://schemas.openxmlformats.org/package/2006/relationships"><Relationship Id="rId1" Type="http://schemas.openxmlformats.org/officeDocument/2006/relationships/package" Target="../embeddings/Microsoft_Excel_Worksheet918.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20.xml.rels><?xml version='1.0' encoding='UTF-8' standalone='yes'?>
<Relationships xmlns="http://schemas.openxmlformats.org/package/2006/relationships"><Relationship Id="rId1" Type="http://schemas.openxmlformats.org/officeDocument/2006/relationships/package" Target="../embeddings/Microsoft_Excel_Worksheet919.xlsx"/></Relationships>
</file>

<file path=ppt/charts/_rels/chart921.xml.rels><?xml version='1.0' encoding='UTF-8' standalone='yes'?>
<Relationships xmlns="http://schemas.openxmlformats.org/package/2006/relationships"><Relationship Id="rId1" Type="http://schemas.openxmlformats.org/officeDocument/2006/relationships/package" Target="../embeddings/Microsoft_Excel_Worksheet920.xlsx"/></Relationships>
</file>

<file path=ppt/charts/_rels/chart922.xml.rels><?xml version='1.0' encoding='UTF-8' standalone='yes'?>
<Relationships xmlns="http://schemas.openxmlformats.org/package/2006/relationships"><Relationship Id="rId1" Type="http://schemas.openxmlformats.org/officeDocument/2006/relationships/package" Target="../embeddings/Microsoft_Excel_Worksheet921.xlsx"/></Relationships>
</file>

<file path=ppt/charts/_rels/chart923.xml.rels><?xml version='1.0' encoding='UTF-8' standalone='yes'?>
<Relationships xmlns="http://schemas.openxmlformats.org/package/2006/relationships"><Relationship Id="rId1" Type="http://schemas.openxmlformats.org/officeDocument/2006/relationships/package" Target="../embeddings/Microsoft_Excel_Worksheet922.xlsx"/></Relationships>
</file>

<file path=ppt/charts/_rels/chart924.xml.rels><?xml version='1.0' encoding='UTF-8' standalone='yes'?>
<Relationships xmlns="http://schemas.openxmlformats.org/package/2006/relationships"><Relationship Id="rId1" Type="http://schemas.openxmlformats.org/officeDocument/2006/relationships/package" Target="../embeddings/Microsoft_Excel_Worksheet923.xlsx"/></Relationships>
</file>

<file path=ppt/charts/_rels/chart925.xml.rels><?xml version='1.0' encoding='UTF-8' standalone='yes'?>
<Relationships xmlns="http://schemas.openxmlformats.org/package/2006/relationships"><Relationship Id="rId1" Type="http://schemas.openxmlformats.org/officeDocument/2006/relationships/package" Target="../embeddings/Microsoft_Excel_Worksheet924.xlsx"/></Relationships>
</file>

<file path=ppt/charts/_rels/chart926.xml.rels><?xml version='1.0' encoding='UTF-8' standalone='yes'?>
<Relationships xmlns="http://schemas.openxmlformats.org/package/2006/relationships"><Relationship Id="rId1" Type="http://schemas.openxmlformats.org/officeDocument/2006/relationships/package" Target="../embeddings/Microsoft_Excel_Worksheet925.xlsx"/></Relationships>
</file>

<file path=ppt/charts/_rels/chart927.xml.rels><?xml version='1.0' encoding='UTF-8' standalone='yes'?>
<Relationships xmlns="http://schemas.openxmlformats.org/package/2006/relationships"><Relationship Id="rId1" Type="http://schemas.openxmlformats.org/officeDocument/2006/relationships/package" Target="../embeddings/Microsoft_Excel_Worksheet926.xlsx"/></Relationships>
</file>

<file path=ppt/charts/_rels/chart928.xml.rels><?xml version='1.0' encoding='UTF-8' standalone='yes'?>
<Relationships xmlns="http://schemas.openxmlformats.org/package/2006/relationships"><Relationship Id="rId1" Type="http://schemas.openxmlformats.org/officeDocument/2006/relationships/package" Target="../embeddings/Microsoft_Excel_Worksheet927.xlsx"/></Relationships>
</file>

<file path=ppt/charts/_rels/chart929.xml.rels><?xml version='1.0' encoding='UTF-8' standalone='yes'?>
<Relationships xmlns="http://schemas.openxmlformats.org/package/2006/relationships"><Relationship Id="rId1" Type="http://schemas.openxmlformats.org/officeDocument/2006/relationships/package" Target="../embeddings/Microsoft_Excel_Worksheet928.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30.xml.rels><?xml version='1.0' encoding='UTF-8' standalone='yes'?>
<Relationships xmlns="http://schemas.openxmlformats.org/package/2006/relationships"><Relationship Id="rId1" Type="http://schemas.openxmlformats.org/officeDocument/2006/relationships/package" Target="../embeddings/Microsoft_Excel_Worksheet929.xlsx"/></Relationships>
</file>

<file path=ppt/charts/_rels/chart931.xml.rels><?xml version='1.0' encoding='UTF-8' standalone='yes'?>
<Relationships xmlns="http://schemas.openxmlformats.org/package/2006/relationships"><Relationship Id="rId1" Type="http://schemas.openxmlformats.org/officeDocument/2006/relationships/package" Target="../embeddings/Microsoft_Excel_Worksheet930.xlsx"/></Relationships>
</file>

<file path=ppt/charts/_rels/chart932.xml.rels><?xml version='1.0' encoding='UTF-8' standalone='yes'?>
<Relationships xmlns="http://schemas.openxmlformats.org/package/2006/relationships"><Relationship Id="rId1" Type="http://schemas.openxmlformats.org/officeDocument/2006/relationships/package" Target="../embeddings/Microsoft_Excel_Worksheet931.xlsx"/></Relationships>
</file>

<file path=ppt/charts/_rels/chart933.xml.rels><?xml version='1.0' encoding='UTF-8' standalone='yes'?>
<Relationships xmlns="http://schemas.openxmlformats.org/package/2006/relationships"><Relationship Id="rId1" Type="http://schemas.openxmlformats.org/officeDocument/2006/relationships/package" Target="../embeddings/Microsoft_Excel_Worksheet932.xlsx"/></Relationships>
</file>

<file path=ppt/charts/_rels/chart934.xml.rels><?xml version='1.0' encoding='UTF-8' standalone='yes'?>
<Relationships xmlns="http://schemas.openxmlformats.org/package/2006/relationships"><Relationship Id="rId1" Type="http://schemas.openxmlformats.org/officeDocument/2006/relationships/package" Target="../embeddings/Microsoft_Excel_Worksheet933.xlsx"/></Relationships>
</file>

<file path=ppt/charts/_rels/chart935.xml.rels><?xml version='1.0' encoding='UTF-8' standalone='yes'?>
<Relationships xmlns="http://schemas.openxmlformats.org/package/2006/relationships"><Relationship Id="rId1" Type="http://schemas.openxmlformats.org/officeDocument/2006/relationships/package" Target="../embeddings/Microsoft_Excel_Worksheet934.xlsx"/></Relationships>
</file>

<file path=ppt/charts/_rels/chart936.xml.rels><?xml version='1.0' encoding='UTF-8' standalone='yes'?>
<Relationships xmlns="http://schemas.openxmlformats.org/package/2006/relationships"><Relationship Id="rId1" Type="http://schemas.openxmlformats.org/officeDocument/2006/relationships/package" Target="../embeddings/Microsoft_Excel_Worksheet935.xlsx"/></Relationships>
</file>

<file path=ppt/charts/_rels/chart937.xml.rels><?xml version='1.0' encoding='UTF-8' standalone='yes'?>
<Relationships xmlns="http://schemas.openxmlformats.org/package/2006/relationships"><Relationship Id="rId1" Type="http://schemas.openxmlformats.org/officeDocument/2006/relationships/package" Target="../embeddings/Microsoft_Excel_Worksheet936.xlsx"/></Relationships>
</file>

<file path=ppt/charts/_rels/chart938.xml.rels><?xml version='1.0' encoding='UTF-8' standalone='yes'?>
<Relationships xmlns="http://schemas.openxmlformats.org/package/2006/relationships"><Relationship Id="rId1" Type="http://schemas.openxmlformats.org/officeDocument/2006/relationships/package" Target="../embeddings/Microsoft_Excel_Worksheet937.xlsx"/></Relationships>
</file>

<file path=ppt/charts/_rels/chart939.xml.rels><?xml version='1.0' encoding='UTF-8' standalone='yes'?>
<Relationships xmlns="http://schemas.openxmlformats.org/package/2006/relationships"><Relationship Id="rId1" Type="http://schemas.openxmlformats.org/officeDocument/2006/relationships/package" Target="../embeddings/Microsoft_Excel_Worksheet938.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40.xml.rels><?xml version='1.0' encoding='UTF-8' standalone='yes'?>
<Relationships xmlns="http://schemas.openxmlformats.org/package/2006/relationships"><Relationship Id="rId1" Type="http://schemas.openxmlformats.org/officeDocument/2006/relationships/package" Target="../embeddings/Microsoft_Excel_Worksheet939.xlsx"/></Relationships>
</file>

<file path=ppt/charts/_rels/chart941.xml.rels><?xml version='1.0' encoding='UTF-8' standalone='yes'?>
<Relationships xmlns="http://schemas.openxmlformats.org/package/2006/relationships"><Relationship Id="rId1" Type="http://schemas.openxmlformats.org/officeDocument/2006/relationships/package" Target="../embeddings/Microsoft_Excel_Worksheet940.xlsx"/></Relationships>
</file>

<file path=ppt/charts/_rels/chart942.xml.rels><?xml version='1.0' encoding='UTF-8' standalone='yes'?>
<Relationships xmlns="http://schemas.openxmlformats.org/package/2006/relationships"><Relationship Id="rId1" Type="http://schemas.openxmlformats.org/officeDocument/2006/relationships/package" Target="../embeddings/Microsoft_Excel_Worksheet941.xlsx"/></Relationships>
</file>

<file path=ppt/charts/_rels/chart943.xml.rels><?xml version='1.0' encoding='UTF-8' standalone='yes'?>
<Relationships xmlns="http://schemas.openxmlformats.org/package/2006/relationships"><Relationship Id="rId1" Type="http://schemas.openxmlformats.org/officeDocument/2006/relationships/package" Target="../embeddings/Microsoft_Excel_Worksheet942.xlsx"/></Relationships>
</file>

<file path=ppt/charts/_rels/chart944.xml.rels><?xml version='1.0' encoding='UTF-8' standalone='yes'?>
<Relationships xmlns="http://schemas.openxmlformats.org/package/2006/relationships"><Relationship Id="rId1" Type="http://schemas.openxmlformats.org/officeDocument/2006/relationships/package" Target="../embeddings/Microsoft_Excel_Worksheet943.xlsx"/></Relationships>
</file>

<file path=ppt/charts/_rels/chart945.xml.rels><?xml version='1.0' encoding='UTF-8' standalone='yes'?>
<Relationships xmlns="http://schemas.openxmlformats.org/package/2006/relationships"><Relationship Id="rId1" Type="http://schemas.openxmlformats.org/officeDocument/2006/relationships/package" Target="../embeddings/Microsoft_Excel_Worksheet944.xlsx"/></Relationships>
</file>

<file path=ppt/charts/_rels/chart946.xml.rels><?xml version='1.0' encoding='UTF-8' standalone='yes'?>
<Relationships xmlns="http://schemas.openxmlformats.org/package/2006/relationships"><Relationship Id="rId1" Type="http://schemas.openxmlformats.org/officeDocument/2006/relationships/package" Target="../embeddings/Microsoft_Excel_Worksheet945.xlsx"/></Relationships>
</file>

<file path=ppt/charts/_rels/chart947.xml.rels><?xml version='1.0' encoding='UTF-8' standalone='yes'?>
<Relationships xmlns="http://schemas.openxmlformats.org/package/2006/relationships"><Relationship Id="rId1" Type="http://schemas.openxmlformats.org/officeDocument/2006/relationships/package" Target="../embeddings/Microsoft_Excel_Worksheet946.xlsx"/></Relationships>
</file>

<file path=ppt/charts/_rels/chart948.xml.rels><?xml version='1.0' encoding='UTF-8' standalone='yes'?>
<Relationships xmlns="http://schemas.openxmlformats.org/package/2006/relationships"><Relationship Id="rId1" Type="http://schemas.openxmlformats.org/officeDocument/2006/relationships/package" Target="../embeddings/Microsoft_Excel_Worksheet947.xlsx"/></Relationships>
</file>

<file path=ppt/charts/_rels/chart949.xml.rels><?xml version='1.0' encoding='UTF-8' standalone='yes'?>
<Relationships xmlns="http://schemas.openxmlformats.org/package/2006/relationships"><Relationship Id="rId1" Type="http://schemas.openxmlformats.org/officeDocument/2006/relationships/package" Target="../embeddings/Microsoft_Excel_Worksheet948.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50.xml.rels><?xml version='1.0' encoding='UTF-8' standalone='yes'?>
<Relationships xmlns="http://schemas.openxmlformats.org/package/2006/relationships"><Relationship Id="rId1" Type="http://schemas.openxmlformats.org/officeDocument/2006/relationships/package" Target="../embeddings/Microsoft_Excel_Worksheet949.xlsx"/></Relationships>
</file>

<file path=ppt/charts/_rels/chart951.xml.rels><?xml version='1.0' encoding='UTF-8' standalone='yes'?>
<Relationships xmlns="http://schemas.openxmlformats.org/package/2006/relationships"><Relationship Id="rId1" Type="http://schemas.openxmlformats.org/officeDocument/2006/relationships/package" Target="../embeddings/Microsoft_Excel_Worksheet950.xlsx"/></Relationships>
</file>

<file path=ppt/charts/_rels/chart952.xml.rels><?xml version='1.0' encoding='UTF-8' standalone='yes'?>
<Relationships xmlns="http://schemas.openxmlformats.org/package/2006/relationships"><Relationship Id="rId1" Type="http://schemas.openxmlformats.org/officeDocument/2006/relationships/package" Target="../embeddings/Microsoft_Excel_Worksheet951.xlsx"/></Relationships>
</file>

<file path=ppt/charts/_rels/chart953.xml.rels><?xml version='1.0' encoding='UTF-8' standalone='yes'?>
<Relationships xmlns="http://schemas.openxmlformats.org/package/2006/relationships"><Relationship Id="rId1" Type="http://schemas.openxmlformats.org/officeDocument/2006/relationships/package" Target="../embeddings/Microsoft_Excel_Worksheet952.xlsx"/></Relationships>
</file>

<file path=ppt/charts/_rels/chart954.xml.rels><?xml version='1.0' encoding='UTF-8' standalone='yes'?>
<Relationships xmlns="http://schemas.openxmlformats.org/package/2006/relationships"><Relationship Id="rId1" Type="http://schemas.openxmlformats.org/officeDocument/2006/relationships/package" Target="../embeddings/Microsoft_Excel_Worksheet953.xlsx"/></Relationships>
</file>

<file path=ppt/charts/_rels/chart955.xml.rels><?xml version='1.0' encoding='UTF-8' standalone='yes'?>
<Relationships xmlns="http://schemas.openxmlformats.org/package/2006/relationships"><Relationship Id="rId1" Type="http://schemas.openxmlformats.org/officeDocument/2006/relationships/package" Target="../embeddings/Microsoft_Excel_Worksheet954.xlsx"/></Relationships>
</file>

<file path=ppt/charts/_rels/chart956.xml.rels><?xml version='1.0' encoding='UTF-8' standalone='yes'?>
<Relationships xmlns="http://schemas.openxmlformats.org/package/2006/relationships"><Relationship Id="rId1" Type="http://schemas.openxmlformats.org/officeDocument/2006/relationships/package" Target="../embeddings/Microsoft_Excel_Worksheet955.xlsx"/></Relationships>
</file>

<file path=ppt/charts/_rels/chart957.xml.rels><?xml version='1.0' encoding='UTF-8' standalone='yes'?>
<Relationships xmlns="http://schemas.openxmlformats.org/package/2006/relationships"><Relationship Id="rId1" Type="http://schemas.openxmlformats.org/officeDocument/2006/relationships/package" Target="../embeddings/Microsoft_Excel_Worksheet956.xlsx"/></Relationships>
</file>

<file path=ppt/charts/_rels/chart958.xml.rels><?xml version='1.0' encoding='UTF-8' standalone='yes'?>
<Relationships xmlns="http://schemas.openxmlformats.org/package/2006/relationships"><Relationship Id="rId1" Type="http://schemas.openxmlformats.org/officeDocument/2006/relationships/package" Target="../embeddings/Microsoft_Excel_Worksheet957.xlsx"/></Relationships>
</file>

<file path=ppt/charts/_rels/chart959.xml.rels><?xml version='1.0' encoding='UTF-8' standalone='yes'?>
<Relationships xmlns="http://schemas.openxmlformats.org/package/2006/relationships"><Relationship Id="rId1" Type="http://schemas.openxmlformats.org/officeDocument/2006/relationships/package" Target="../embeddings/Microsoft_Excel_Worksheet958.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60.xml.rels><?xml version='1.0' encoding='UTF-8' standalone='yes'?>
<Relationships xmlns="http://schemas.openxmlformats.org/package/2006/relationships"><Relationship Id="rId1" Type="http://schemas.openxmlformats.org/officeDocument/2006/relationships/package" Target="../embeddings/Microsoft_Excel_Worksheet959.xlsx"/></Relationships>
</file>

<file path=ppt/charts/_rels/chart961.xml.rels><?xml version='1.0' encoding='UTF-8' standalone='yes'?>
<Relationships xmlns="http://schemas.openxmlformats.org/package/2006/relationships"><Relationship Id="rId1" Type="http://schemas.openxmlformats.org/officeDocument/2006/relationships/package" Target="../embeddings/Microsoft_Excel_Worksheet960.xlsx"/></Relationships>
</file>

<file path=ppt/charts/_rels/chart962.xml.rels><?xml version='1.0' encoding='UTF-8' standalone='yes'?>
<Relationships xmlns="http://schemas.openxmlformats.org/package/2006/relationships"><Relationship Id="rId1" Type="http://schemas.openxmlformats.org/officeDocument/2006/relationships/package" Target="../embeddings/Microsoft_Excel_Worksheet961.xlsx"/></Relationships>
</file>

<file path=ppt/charts/_rels/chart963.xml.rels><?xml version='1.0' encoding='UTF-8' standalone='yes'?>
<Relationships xmlns="http://schemas.openxmlformats.org/package/2006/relationships"><Relationship Id="rId1" Type="http://schemas.openxmlformats.org/officeDocument/2006/relationships/package" Target="../embeddings/Microsoft_Excel_Worksheet962.xlsx"/></Relationships>
</file>

<file path=ppt/charts/_rels/chart964.xml.rels><?xml version='1.0' encoding='UTF-8' standalone='yes'?>
<Relationships xmlns="http://schemas.openxmlformats.org/package/2006/relationships"><Relationship Id="rId1" Type="http://schemas.openxmlformats.org/officeDocument/2006/relationships/package" Target="../embeddings/Microsoft_Excel_Worksheet963.xlsx"/></Relationships>
</file>

<file path=ppt/charts/_rels/chart965.xml.rels><?xml version='1.0' encoding='UTF-8' standalone='yes'?>
<Relationships xmlns="http://schemas.openxmlformats.org/package/2006/relationships"><Relationship Id="rId1" Type="http://schemas.openxmlformats.org/officeDocument/2006/relationships/package" Target="../embeddings/Microsoft_Excel_Worksheet964.xlsx"/></Relationships>
</file>

<file path=ppt/charts/_rels/chart966.xml.rels><?xml version='1.0' encoding='UTF-8' standalone='yes'?>
<Relationships xmlns="http://schemas.openxmlformats.org/package/2006/relationships"><Relationship Id="rId1" Type="http://schemas.openxmlformats.org/officeDocument/2006/relationships/package" Target="../embeddings/Microsoft_Excel_Worksheet965.xlsx"/></Relationships>
</file>

<file path=ppt/charts/_rels/chart967.xml.rels><?xml version='1.0' encoding='UTF-8' standalone='yes'?>
<Relationships xmlns="http://schemas.openxmlformats.org/package/2006/relationships"><Relationship Id="rId1" Type="http://schemas.openxmlformats.org/officeDocument/2006/relationships/package" Target="../embeddings/Microsoft_Excel_Worksheet966.xlsx"/></Relationships>
</file>

<file path=ppt/charts/_rels/chart968.xml.rels><?xml version='1.0' encoding='UTF-8' standalone='yes'?>
<Relationships xmlns="http://schemas.openxmlformats.org/package/2006/relationships"><Relationship Id="rId1" Type="http://schemas.openxmlformats.org/officeDocument/2006/relationships/package" Target="../embeddings/Microsoft_Excel_Worksheet967.xlsx"/></Relationships>
</file>

<file path=ppt/charts/_rels/chart969.xml.rels><?xml version='1.0' encoding='UTF-8' standalone='yes'?>
<Relationships xmlns="http://schemas.openxmlformats.org/package/2006/relationships"><Relationship Id="rId1" Type="http://schemas.openxmlformats.org/officeDocument/2006/relationships/package" Target="../embeddings/Microsoft_Excel_Worksheet968.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70.xml.rels><?xml version='1.0' encoding='UTF-8' standalone='yes'?>
<Relationships xmlns="http://schemas.openxmlformats.org/package/2006/relationships"><Relationship Id="rId1" Type="http://schemas.openxmlformats.org/officeDocument/2006/relationships/package" Target="../embeddings/Microsoft_Excel_Worksheet969.xlsx"/></Relationships>
</file>

<file path=ppt/charts/_rels/chart971.xml.rels><?xml version='1.0' encoding='UTF-8' standalone='yes'?>
<Relationships xmlns="http://schemas.openxmlformats.org/package/2006/relationships"><Relationship Id="rId1" Type="http://schemas.openxmlformats.org/officeDocument/2006/relationships/package" Target="../embeddings/Microsoft_Excel_Worksheet970.xlsx"/></Relationships>
</file>

<file path=ppt/charts/_rels/chart972.xml.rels><?xml version='1.0' encoding='UTF-8' standalone='yes'?>
<Relationships xmlns="http://schemas.openxmlformats.org/package/2006/relationships"><Relationship Id="rId1" Type="http://schemas.openxmlformats.org/officeDocument/2006/relationships/package" Target="../embeddings/Microsoft_Excel_Worksheet971.xlsx"/></Relationships>
</file>

<file path=ppt/charts/_rels/chart973.xml.rels><?xml version='1.0' encoding='UTF-8' standalone='yes'?>
<Relationships xmlns="http://schemas.openxmlformats.org/package/2006/relationships"><Relationship Id="rId1" Type="http://schemas.openxmlformats.org/officeDocument/2006/relationships/package" Target="../embeddings/Microsoft_Excel_Worksheet972.xlsx"/></Relationships>
</file>

<file path=ppt/charts/_rels/chart974.xml.rels><?xml version='1.0' encoding='UTF-8' standalone='yes'?>
<Relationships xmlns="http://schemas.openxmlformats.org/package/2006/relationships"><Relationship Id="rId1" Type="http://schemas.openxmlformats.org/officeDocument/2006/relationships/package" Target="../embeddings/Microsoft_Excel_Worksheet973.xlsx"/></Relationships>
</file>

<file path=ppt/charts/_rels/chart975.xml.rels><?xml version='1.0' encoding='UTF-8' standalone='yes'?>
<Relationships xmlns="http://schemas.openxmlformats.org/package/2006/relationships"><Relationship Id="rId1" Type="http://schemas.openxmlformats.org/officeDocument/2006/relationships/package" Target="../embeddings/Microsoft_Excel_Worksheet974.xlsx"/></Relationships>
</file>

<file path=ppt/charts/_rels/chart976.xml.rels><?xml version='1.0' encoding='UTF-8' standalone='yes'?>
<Relationships xmlns="http://schemas.openxmlformats.org/package/2006/relationships"><Relationship Id="rId1" Type="http://schemas.openxmlformats.org/officeDocument/2006/relationships/package" Target="../embeddings/Microsoft_Excel_Worksheet975.xlsx"/></Relationships>
</file>

<file path=ppt/charts/_rels/chart977.xml.rels><?xml version='1.0' encoding='UTF-8' standalone='yes'?>
<Relationships xmlns="http://schemas.openxmlformats.org/package/2006/relationships"><Relationship Id="rId1" Type="http://schemas.openxmlformats.org/officeDocument/2006/relationships/package" Target="../embeddings/Microsoft_Excel_Worksheet976.xlsx"/></Relationships>
</file>

<file path=ppt/charts/_rels/chart978.xml.rels><?xml version='1.0' encoding='UTF-8' standalone='yes'?>
<Relationships xmlns="http://schemas.openxmlformats.org/package/2006/relationships"><Relationship Id="rId1" Type="http://schemas.openxmlformats.org/officeDocument/2006/relationships/package" Target="../embeddings/Microsoft_Excel_Worksheet977.xlsx"/></Relationships>
</file>

<file path=ppt/charts/_rels/chart979.xml.rels><?xml version='1.0' encoding='UTF-8' standalone='yes'?>
<Relationships xmlns="http://schemas.openxmlformats.org/package/2006/relationships"><Relationship Id="rId1" Type="http://schemas.openxmlformats.org/officeDocument/2006/relationships/package" Target="../embeddings/Microsoft_Excel_Worksheet978.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80.xml.rels><?xml version='1.0' encoding='UTF-8' standalone='yes'?>
<Relationships xmlns="http://schemas.openxmlformats.org/package/2006/relationships"><Relationship Id="rId1" Type="http://schemas.openxmlformats.org/officeDocument/2006/relationships/package" Target="../embeddings/Microsoft_Excel_Worksheet979.xlsx"/></Relationships>
</file>

<file path=ppt/charts/_rels/chart981.xml.rels><?xml version='1.0' encoding='UTF-8' standalone='yes'?>
<Relationships xmlns="http://schemas.openxmlformats.org/package/2006/relationships"><Relationship Id="rId1" Type="http://schemas.openxmlformats.org/officeDocument/2006/relationships/package" Target="../embeddings/Microsoft_Excel_Worksheet980.xlsx"/></Relationships>
</file>

<file path=ppt/charts/_rels/chart982.xml.rels><?xml version='1.0' encoding='UTF-8' standalone='yes'?>
<Relationships xmlns="http://schemas.openxmlformats.org/package/2006/relationships"><Relationship Id="rId1" Type="http://schemas.openxmlformats.org/officeDocument/2006/relationships/package" Target="../embeddings/Microsoft_Excel_Worksheet981.xlsx"/></Relationships>
</file>

<file path=ppt/charts/_rels/chart983.xml.rels><?xml version='1.0' encoding='UTF-8' standalone='yes'?>
<Relationships xmlns="http://schemas.openxmlformats.org/package/2006/relationships"><Relationship Id="rId1" Type="http://schemas.openxmlformats.org/officeDocument/2006/relationships/package" Target="../embeddings/Microsoft_Excel_Worksheet982.xlsx"/></Relationships>
</file>

<file path=ppt/charts/_rels/chart984.xml.rels><?xml version='1.0' encoding='UTF-8' standalone='yes'?>
<Relationships xmlns="http://schemas.openxmlformats.org/package/2006/relationships"><Relationship Id="rId1" Type="http://schemas.openxmlformats.org/officeDocument/2006/relationships/package" Target="../embeddings/Microsoft_Excel_Worksheet983.xlsx"/></Relationships>
</file>

<file path=ppt/charts/_rels/chart985.xml.rels><?xml version='1.0' encoding='UTF-8' standalone='yes'?>
<Relationships xmlns="http://schemas.openxmlformats.org/package/2006/relationships"><Relationship Id="rId1" Type="http://schemas.openxmlformats.org/officeDocument/2006/relationships/package" Target="../embeddings/Microsoft_Excel_Worksheet984.xlsx"/></Relationships>
</file>

<file path=ppt/charts/_rels/chart986.xml.rels><?xml version='1.0' encoding='UTF-8' standalone='yes'?>
<Relationships xmlns="http://schemas.openxmlformats.org/package/2006/relationships"><Relationship Id="rId1" Type="http://schemas.openxmlformats.org/officeDocument/2006/relationships/package" Target="../embeddings/Microsoft_Excel_Worksheet985.xlsx"/></Relationships>
</file>

<file path=ppt/charts/_rels/chart987.xml.rels><?xml version='1.0' encoding='UTF-8' standalone='yes'?>
<Relationships xmlns="http://schemas.openxmlformats.org/package/2006/relationships"><Relationship Id="rId1" Type="http://schemas.openxmlformats.org/officeDocument/2006/relationships/package" Target="../embeddings/Microsoft_Excel_Worksheet986.xlsx"/></Relationships>
</file>

<file path=ppt/charts/_rels/chart988.xml.rels><?xml version='1.0' encoding='UTF-8' standalone='yes'?>
<Relationships xmlns="http://schemas.openxmlformats.org/package/2006/relationships"><Relationship Id="rId1" Type="http://schemas.openxmlformats.org/officeDocument/2006/relationships/package" Target="../embeddings/Microsoft_Excel_Worksheet987.xlsx"/></Relationships>
</file>

<file path=ppt/charts/_rels/chart989.xml.rels><?xml version='1.0' encoding='UTF-8' standalone='yes'?>
<Relationships xmlns="http://schemas.openxmlformats.org/package/2006/relationships"><Relationship Id="rId1" Type="http://schemas.openxmlformats.org/officeDocument/2006/relationships/package" Target="../embeddings/Microsoft_Excel_Worksheet988.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_rels/chart990.xml.rels><?xml version='1.0' encoding='UTF-8' standalone='yes'?>
<Relationships xmlns="http://schemas.openxmlformats.org/package/2006/relationships"><Relationship Id="rId1" Type="http://schemas.openxmlformats.org/officeDocument/2006/relationships/package" Target="../embeddings/Microsoft_Excel_Worksheet989.xlsx"/></Relationships>
</file>

<file path=ppt/charts/_rels/chart991.xml.rels><?xml version='1.0' encoding='UTF-8' standalone='yes'?>
<Relationships xmlns="http://schemas.openxmlformats.org/package/2006/relationships"><Relationship Id="rId1" Type="http://schemas.openxmlformats.org/officeDocument/2006/relationships/package" Target="../embeddings/Microsoft_Excel_Worksheet990.xlsx"/></Relationships>
</file>

<file path=ppt/charts/_rels/chart992.xml.rels><?xml version='1.0' encoding='UTF-8' standalone='yes'?>
<Relationships xmlns="http://schemas.openxmlformats.org/package/2006/relationships"><Relationship Id="rId1" Type="http://schemas.openxmlformats.org/officeDocument/2006/relationships/package" Target="../embeddings/Microsoft_Excel_Worksheet991.xlsx"/></Relationships>
</file>

<file path=ppt/charts/_rels/chart993.xml.rels><?xml version='1.0' encoding='UTF-8' standalone='yes'?>
<Relationships xmlns="http://schemas.openxmlformats.org/package/2006/relationships"><Relationship Id="rId1" Type="http://schemas.openxmlformats.org/officeDocument/2006/relationships/package" Target="../embeddings/Microsoft_Excel_Worksheet992.xlsx"/></Relationships>
</file>

<file path=ppt/charts/_rels/chart994.xml.rels><?xml version='1.0' encoding='UTF-8' standalone='yes'?>
<Relationships xmlns="http://schemas.openxmlformats.org/package/2006/relationships"><Relationship Id="rId1" Type="http://schemas.openxmlformats.org/officeDocument/2006/relationships/package" Target="../embeddings/Microsoft_Excel_Worksheet993.xlsx"/></Relationships>
</file>

<file path=ppt/charts/_rels/chart995.xml.rels><?xml version='1.0' encoding='UTF-8' standalone='yes'?>
<Relationships xmlns="http://schemas.openxmlformats.org/package/2006/relationships"><Relationship Id="rId1" Type="http://schemas.openxmlformats.org/officeDocument/2006/relationships/package" Target="../embeddings/Microsoft_Excel_Worksheet994.xlsx"/></Relationships>
</file>

<file path=ppt/charts/_rels/chart996.xml.rels><?xml version='1.0' encoding='UTF-8' standalone='yes'?>
<Relationships xmlns="http://schemas.openxmlformats.org/package/2006/relationships"><Relationship Id="rId1" Type="http://schemas.openxmlformats.org/officeDocument/2006/relationships/package" Target="../embeddings/Microsoft_Excel_Worksheet995.xlsx"/></Relationships>
</file>

<file path=ppt/charts/_rels/chart997.xml.rels><?xml version='1.0' encoding='UTF-8' standalone='yes'?>
<Relationships xmlns="http://schemas.openxmlformats.org/package/2006/relationships"><Relationship Id="rId1" Type="http://schemas.openxmlformats.org/officeDocument/2006/relationships/package" Target="../embeddings/Microsoft_Excel_Worksheet996.xlsx"/></Relationships>
</file>

<file path=ppt/charts/_rels/chart998.xml.rels><?xml version='1.0' encoding='UTF-8' standalone='yes'?>
<Relationships xmlns="http://schemas.openxmlformats.org/package/2006/relationships"><Relationship Id="rId1" Type="http://schemas.openxmlformats.org/officeDocument/2006/relationships/package" Target="../embeddings/Microsoft_Excel_Worksheet997.xlsx"/></Relationships>
</file>

<file path=ppt/charts/_rels/chart999.xml.rels><?xml version='1.0' encoding='UTF-8' standalone='yes'?>
<Relationships xmlns="http://schemas.openxmlformats.org/package/2006/relationships"><Relationship Id="rId1" Type="http://schemas.openxmlformats.org/officeDocument/2006/relationships/package" Target="../embeddings/Microsoft_Excel_Worksheet9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0.003484190721979757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0.004713144725092756</c:v>
                </c:pt>
                <c:pt idx="4">
                  <c:v>0.007964662425836471</c:v>
                </c:pt>
                <c:pt idx="5">
                  <c:v>0.004499262683452424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0.0016813654267072056</c:v>
                </c:pt>
                <c:pt idx="4">
                  <c:v>0.0006493677937655832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0.0016171468415487262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0.05497415235889824</c:v>
                </c:pt>
                <c:pt idx="4">
                  <c:v>0.13857711747317158</c:v>
                </c:pt>
                <c:pt idx="5">
                  <c:v>0.01816667616841865</c:v>
                </c:pt>
                <c:pt idx="6">
                  <c:v>0.06914209792496745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0.006626191338733112</c:v>
                </c:pt>
                <c:pt idx="4">
                  <c:v>0.0009248753372351978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0.028247805730840816</c:v>
                </c:pt>
                <c:pt idx="4">
                  <c:v>0.027938873510877312</c:v>
                </c:pt>
                <c:pt idx="5">
                  <c:v>0.0020306970263025003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0.10179802912802229</c:v>
                </c:pt>
                <c:pt idx="4">
                  <c:v>0.08690953970862299</c:v>
                </c:pt>
                <c:pt idx="5">
                  <c:v>0.004262321904811864</c:v>
                </c:pt>
                <c:pt idx="6">
                  <c:v>0.052377966875687854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0.00692069353859459</c:v>
                </c:pt>
                <c:pt idx="5">
                  <c:v>0.0009700828915894987</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0.01055217713027195</c:v>
                </c:pt>
                <c:pt idx="4">
                  <c:v>0.018870540056883302</c:v>
                </c:pt>
                <c:pt idx="5">
                  <c:v>0.0008752789229595329</c:v>
                </c:pt>
                <c:pt idx="6">
                  <c:v>0.0015035214404906481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0.0009971709248145389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0.008423267323889755</c:v>
                </c:pt>
                <c:pt idx="1">
                  <c:v>0.0024024277717245254</c:v>
                </c:pt>
                <c:pt idx="2">
                  <c:v>0.0013201395352168013</c:v>
                </c:pt>
                <c:pt idx="3">
                  <c:v>0.006133021698943048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0.005379902522438471</c:v>
                </c:pt>
                <c:pt idx="5">
                  <c:v>0.0007015922482610952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0.0028527295962323404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0.003162116144236554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0.0026685021281286957</c:v>
                </c:pt>
                <c:pt idx="1">
                  <c:v>0.0033198298701778554</c:v>
                </c:pt>
                <c:pt idx="3">
                  <c:v>0.002674502193531514</c:v>
                </c:pt>
                <c:pt idx="6">
                  <c:v>0.0007879554144717816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0.03469341826402195</c:v>
                </c:pt>
                <c:pt idx="1">
                  <c:v>0.03570549012760992</c:v>
                </c:pt>
                <c:pt idx="2">
                  <c:v>0.0037894436246744393</c:v>
                </c:pt>
                <c:pt idx="3">
                  <c:v>0.0681050303619262</c:v>
                </c:pt>
                <c:pt idx="4">
                  <c:v>0.016084554567957567</c:v>
                </c:pt>
                <c:pt idx="5">
                  <c:v>0.0020255379782559415</c:v>
                </c:pt>
                <c:pt idx="6">
                  <c:v>0.006581707391117809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0.006269802895854261</c:v>
                </c:pt>
                <c:pt idx="1">
                  <c:v>0.012176784650826286</c:v>
                </c:pt>
                <c:pt idx="2">
                  <c:v>0.009414593954931619</c:v>
                </c:pt>
                <c:pt idx="3">
                  <c:v>0.0007522249388543372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0.008649972624438384</c:v>
                </c:pt>
                <c:pt idx="1">
                  <c:v>0.014159698108307701</c:v>
                </c:pt>
                <c:pt idx="2">
                  <c:v>0.0011889228820418714</c:v>
                </c:pt>
                <c:pt idx="3">
                  <c:v>0.000616521875042657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0.10409353087546803</c:v>
                </c:pt>
                <c:pt idx="1">
                  <c:v>0.09673218082569258</c:v>
                </c:pt>
                <c:pt idx="2">
                  <c:v>0.01660667641421097</c:v>
                </c:pt>
                <c:pt idx="3">
                  <c:v>0.053170810817645256</c:v>
                </c:pt>
                <c:pt idx="4">
                  <c:v>0.011593737287165493</c:v>
                </c:pt>
                <c:pt idx="5">
                  <c:v>0.0018025819979395217</c:v>
                </c:pt>
                <c:pt idx="6">
                  <c:v>0.004101006449013634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0.0008403371404015253</c:v>
                </c:pt>
                <c:pt idx="1">
                  <c:v>0.0009696821640479726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0.004368371768651792</c:v>
                </c:pt>
                <c:pt idx="1">
                  <c:v>0.0038101640462165354</c:v>
                </c:pt>
                <c:pt idx="2">
                  <c:v>0.0007376194409275995</c:v>
                </c:pt>
                <c:pt idx="3">
                  <c:v>0.0072087241162806575</c:v>
                </c:pt>
                <c:pt idx="4">
                  <c:v>0.0065727261169984145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0.00119136170475479</c:v>
                </c:pt>
                <c:pt idx="4">
                  <c:v>0.0008088768378858211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0.0016453413422212286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0.003004443256770823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0.0011493274275724786</c:v>
                </c:pt>
                <c:pt idx="4">
                  <c:v>0.020547045622672355</c:v>
                </c:pt>
                <c:pt idx="5">
                  <c:v>0.0007544442547610694</c:v>
                </c:pt>
                <c:pt idx="6">
                  <c:v>0.01259861866510887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0.024290678687376662</c:v>
                </c:pt>
                <c:pt idx="4">
                  <c:v>0.015519524905798655</c:v>
                </c:pt>
                <c:pt idx="5">
                  <c:v>0.0007302819154498783</c:v>
                </c:pt>
                <c:pt idx="6">
                  <c:v>0.005562624071755488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0.00910887329821095</c:v>
                </c:pt>
                <c:pt idx="4">
                  <c:v>0.003833070602403963</c:v>
                </c:pt>
                <c:pt idx="5">
                  <c:v>0.0007972659488004561</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0.0009152189520665437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0.0007586448748341052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0.024290678687376662</c:v>
                </c:pt>
                <c:pt idx="4">
                  <c:v>0.015519524905798655</c:v>
                </c:pt>
                <c:pt idx="5">
                  <c:v>0.0007302819154498783</c:v>
                </c:pt>
                <c:pt idx="6">
                  <c:v>0.005562624071755488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0.004199159831175795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0.03363874943381487</c:v>
                </c:pt>
                <c:pt idx="1">
                  <c:v>0.057657400011245044</c:v>
                </c:pt>
                <c:pt idx="2">
                  <c:v>0.0014874532150098297</c:v>
                </c:pt>
                <c:pt idx="3">
                  <c:v>0.0005198940551594309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0.02822743975265419</c:v>
                </c:pt>
                <c:pt idx="1">
                  <c:v>0.0369063784907046</c:v>
                </c:pt>
                <c:pt idx="2">
                  <c:v>0.01469369369347944</c:v>
                </c:pt>
                <c:pt idx="3">
                  <c:v>0.0017646953317949528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0.011184714561856986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0.012614073545785682</c:v>
                </c:pt>
                <c:pt idx="1">
                  <c:v>0.006968644127357535</c:v>
                </c:pt>
                <c:pt idx="2">
                  <c:v>0.0013912104341889135</c:v>
                </c:pt>
                <c:pt idx="3">
                  <c:v>0.005598987048802807</c:v>
                </c:pt>
                <c:pt idx="4">
                  <c:v>0.0033138778117203197</c:v>
                </c:pt>
                <c:pt idx="5">
                  <c:v>0.0011634520061316518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0.0015603259626498567</c:v>
                </c:pt>
                <c:pt idx="1">
                  <c:v>0.0010080369627206757</c:v>
                </c:pt>
                <c:pt idx="3">
                  <c:v>0.0010861468226846206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0.007724621207378027</c:v>
                </c:pt>
                <c:pt idx="1">
                  <c:v>0.0006278440958889749</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0.00986100994034724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0.003953821992910741</c:v>
                </c:pt>
                <c:pt idx="4">
                  <c:v>0.01038616908684717</c:v>
                </c:pt>
                <c:pt idx="6">
                  <c:v>0.0062224840448853545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0.018670679794009024</c:v>
                </c:pt>
                <c:pt idx="4">
                  <c:v>0.00737177838883608</c:v>
                </c:pt>
                <c:pt idx="6">
                  <c:v>0.0031809464262448984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0.011946158741717706</c:v>
                </c:pt>
                <c:pt idx="4">
                  <c:v>0.0057886735896257235</c:v>
                </c:pt>
                <c:pt idx="6">
                  <c:v>0.003164882553664205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0.0067093664977495564</c:v>
                </c:pt>
                <c:pt idx="4">
                  <c:v>0.0009553561117679287</c:v>
                </c:pt>
                <c:pt idx="6">
                  <c:v>0.0013510661411963003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0.0034217579049084074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0.018670679794009024</c:v>
                </c:pt>
                <c:pt idx="4">
                  <c:v>0.00737177838883608</c:v>
                </c:pt>
                <c:pt idx="6">
                  <c:v>0.0031809464262448984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0.011946158741717706</c:v>
                </c:pt>
                <c:pt idx="4">
                  <c:v>0.0057886735896257235</c:v>
                </c:pt>
                <c:pt idx="6">
                  <c:v>0.003164882553664205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0.009176470226364334</c:v>
                </c:pt>
                <c:pt idx="4">
                  <c:v>0.02401504930338483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0.04323463937527714</c:v>
                </c:pt>
                <c:pt idx="4">
                  <c:v>0.010839920435602947</c:v>
                </c:pt>
                <c:pt idx="5">
                  <c:v>0.008156966776009167</c:v>
                </c:pt>
                <c:pt idx="6">
                  <c:v>0.011598100769413904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0.006901744093682509</c:v>
                </c:pt>
                <c:pt idx="4">
                  <c:v>0.005571155522388026</c:v>
                </c:pt>
                <c:pt idx="5">
                  <c:v>0.0008099560360672118</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0.0026474880049536776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0.015403845275716505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0.012458828574409463</c:v>
                </c:pt>
                <c:pt idx="3">
                  <c:v>0.0445185343135735</c:v>
                </c:pt>
                <c:pt idx="4">
                  <c:v>0.007688124919666613</c:v>
                </c:pt>
                <c:pt idx="5">
                  <c:v>0.001706765534353613</c:v>
                </c:pt>
                <c:pt idx="6">
                  <c:v>0.017835642872885006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0.013139921206200403</c:v>
                </c:pt>
                <c:pt idx="4">
                  <c:v>0.0052291702021078235</c:v>
                </c:pt>
                <c:pt idx="5">
                  <c:v>0.0007523694019676698</c:v>
                </c:pt>
                <c:pt idx="6">
                  <c:v>0.0009151953066073987</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0.008303838078348244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0.0013630838612896062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0.006367576377735285</c:v>
                </c:pt>
                <c:pt idx="3">
                  <c:v>0.06819804232394754</c:v>
                </c:pt>
                <c:pt idx="4">
                  <c:v>0.039146732989606595</c:v>
                </c:pt>
                <c:pt idx="5">
                  <c:v>0.0047271365985794</c:v>
                </c:pt>
                <c:pt idx="6">
                  <c:v>0.03455912827623704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0.0007002078019180416</c:v>
                </c:pt>
                <c:pt idx="3">
                  <c:v>0.0005260850264293661</c:v>
                </c:pt>
                <c:pt idx="4">
                  <c:v>0.0012176448238524543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0.012151786723656985</c:v>
                </c:pt>
                <c:pt idx="1">
                  <c:v>0.0026750225363812107</c:v>
                </c:pt>
                <c:pt idx="2">
                  <c:v>0.0039886695455593904</c:v>
                </c:pt>
                <c:pt idx="3">
                  <c:v>0.006836290236651837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0.1729530059538069</c:v>
                </c:pt>
                <c:pt idx="1">
                  <c:v>0.12796492738001594</c:v>
                </c:pt>
                <c:pt idx="2">
                  <c:v>0.027424197607211227</c:v>
                </c:pt>
                <c:pt idx="3">
                  <c:v>0.04332780249106741</c:v>
                </c:pt>
                <c:pt idx="4">
                  <c:v>0.007279506083253876</c:v>
                </c:pt>
                <c:pt idx="5">
                  <c:v>0.0022400068930831093</c:v>
                </c:pt>
                <c:pt idx="6">
                  <c:v>0.0021816879018517715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0.0161970537705109</c:v>
                </c:pt>
                <c:pt idx="4">
                  <c:v>0.019032296397097075</c:v>
                </c:pt>
                <c:pt idx="6">
                  <c:v>0.007428124170684328</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0.057064824900538665</c:v>
                </c:pt>
                <c:pt idx="1">
                  <c:v>0.084434574974976</c:v>
                </c:pt>
                <c:pt idx="2">
                  <c:v>0.0016830470478582176</c:v>
                </c:pt>
                <c:pt idx="3">
                  <c:v>0.0008929365421661074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0.0550833335851071</c:v>
                </c:pt>
                <c:pt idx="1">
                  <c:v>0.04287427523576923</c:v>
                </c:pt>
                <c:pt idx="2">
                  <c:v>0.025511814446155082</c:v>
                </c:pt>
                <c:pt idx="3">
                  <c:v>0.002855143950789898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0.01941468622205116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0.018314079755862266</c:v>
                </c:pt>
                <c:pt idx="1">
                  <c:v>0.0104676408904906</c:v>
                </c:pt>
                <c:pt idx="2">
                  <c:v>0.0010146026780244518</c:v>
                </c:pt>
                <c:pt idx="3">
                  <c:v>0.006180514097613195</c:v>
                </c:pt>
                <c:pt idx="4">
                  <c:v>0.0012982016122452364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0.009595775686223745</c:v>
                </c:pt>
                <c:pt idx="4">
                  <c:v>0.007811117125229386</c:v>
                </c:pt>
                <c:pt idx="6">
                  <c:v>0.0007219884813931592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0.0019111206312767911</c:v>
                </c:pt>
                <c:pt idx="1">
                  <c:v>0.001291535514916765</c:v>
                </c:pt>
                <c:pt idx="3">
                  <c:v>0.001693599580272599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0.01229633614936349</c:v>
                </c:pt>
                <c:pt idx="1">
                  <c:v>0.0011017092452646501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0.015244101561214272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0.007991187979457665</c:v>
                </c:pt>
                <c:pt idx="6">
                  <c:v>0.001241824091283533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0.014521641484727272</c:v>
                </c:pt>
                <c:pt idx="6">
                  <c:v>0.00133609947134758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0.010211407751016675</c:v>
                </c:pt>
                <c:pt idx="6">
                  <c:v>0.0013360056178092178</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0.0027552173895861597</c:v>
                </c:pt>
                <c:pt idx="4">
                  <c:v>0.0007049194492322119</c:v>
                </c:pt>
                <c:pt idx="6">
                  <c:v>0.002077815498269224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0.005993814947983963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0.014521641484727272</c:v>
                </c:pt>
                <c:pt idx="6">
                  <c:v>0.00133609947134758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0.010211407751016675</c:v>
                </c:pt>
                <c:pt idx="6">
                  <c:v>0.0013360056178092178</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0.0032136963660160467</c:v>
                </c:pt>
                <c:pt idx="3">
                  <c:v>0.04918528935196175</c:v>
                </c:pt>
                <c:pt idx="4">
                  <c:v>0.12468074285250581</c:v>
                </c:pt>
                <c:pt idx="5">
                  <c:v>0.22324537532448352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0.004219711953033881</c:v>
                </c:pt>
                <c:pt idx="4">
                  <c:v>0.01149361637309518</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0.0034192351383403874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0.008237949496389778</c:v>
                </c:pt>
                <c:pt idx="3">
                  <c:v>0.039824828174245284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0.031161348766246516</c:v>
                </c:pt>
                <c:pt idx="3">
                  <c:v>0.017777024720072254</c:v>
                </c:pt>
                <c:pt idx="4">
                  <c:v>0.012291255555806457</c:v>
                </c:pt>
                <c:pt idx="5">
                  <c:v>0.13448540523365884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0.0008802636386406055</c:v>
                </c:pt>
                <c:pt idx="3">
                  <c:v>0.005713335507395148</c:v>
                </c:pt>
                <c:pt idx="5">
                  <c:v>0.005459198479741928</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0.007387488112012431</c:v>
                </c:pt>
                <c:pt idx="3">
                  <c:v>0.003874771805296088</c:v>
                </c:pt>
                <c:pt idx="4">
                  <c:v>0.0020774205913549207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0.0036162462261449314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0.01293884617321102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0.00222140497640994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0.0949203793080914</c:v>
                </c:pt>
                <c:pt idx="3">
                  <c:v>0.0013048360481045886</c:v>
                </c:pt>
                <c:pt idx="4">
                  <c:v>0.0010826556545408862</c:v>
                </c:pt>
                <c:pt idx="5">
                  <c:v>0.12095921128633312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0.027217197951360326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1">
                  <c:v>0.0008635871429484475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0.0011322512542352085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0.0013103017895156547</c:v>
                </c:pt>
                <c:pt idx="3">
                  <c:v>0.006468006781349359</c:v>
                </c:pt>
                <c:pt idx="5">
                  <c:v>0.026238191904016155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0.004713144725092756</c:v>
                </c:pt>
                <c:pt idx="4">
                  <c:v>0.007964662425836471</c:v>
                </c:pt>
                <c:pt idx="5">
                  <c:v>0.004499262683452424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0.004713144725092756</c:v>
                </c:pt>
                <c:pt idx="4">
                  <c:v>0.001931840369391561</c:v>
                </c:pt>
                <c:pt idx="5">
                  <c:v>0.004499262683452424</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0.010314612065213237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0.003484190721979757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0.004713144725092756</c:v>
                </c:pt>
                <c:pt idx="4">
                  <c:v>0.007964662425836471</c:v>
                </c:pt>
                <c:pt idx="5">
                  <c:v>0.004499262683452424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0.004713144725092756</c:v>
                </c:pt>
                <c:pt idx="4">
                  <c:v>0.001931840369391561</c:v>
                </c:pt>
                <c:pt idx="5">
                  <c:v>0.004499262683452424</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0.0015605278862361879</c:v>
                </c:pt>
                <c:pt idx="4">
                  <c:v>0.0005075039163232056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0.0016171468415487262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0.05497415235889824</c:v>
                </c:pt>
                <c:pt idx="4">
                  <c:v>0.13857711747317158</c:v>
                </c:pt>
                <c:pt idx="5">
                  <c:v>0.01816667616841865</c:v>
                </c:pt>
                <c:pt idx="6">
                  <c:v>0.06914209792496745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0.017385024555511736</c:v>
                </c:pt>
                <c:pt idx="4">
                  <c:v>0.01862940353497232</c:v>
                </c:pt>
                <c:pt idx="6">
                  <c:v>0.010044582317293332</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0.006626191338733112</c:v>
                </c:pt>
                <c:pt idx="4">
                  <c:v>0.0009248753372351978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0.0008487097872861866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0.028247805730840816</c:v>
                </c:pt>
                <c:pt idx="4">
                  <c:v>0.027938873510877312</c:v>
                </c:pt>
                <c:pt idx="5">
                  <c:v>0.0020306970263025003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0.10179802912802229</c:v>
                </c:pt>
                <c:pt idx="4">
                  <c:v>0.08690953970862299</c:v>
                </c:pt>
                <c:pt idx="5">
                  <c:v>0.004262321904811864</c:v>
                </c:pt>
                <c:pt idx="6">
                  <c:v>0.052377966875687854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0.026697747571236313</c:v>
                </c:pt>
                <c:pt idx="4">
                  <c:v>0.03369274352562378</c:v>
                </c:pt>
                <c:pt idx="5">
                  <c:v>0.0007601035741333547</c:v>
                </c:pt>
                <c:pt idx="6">
                  <c:v>0.017197890536529665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0.01055217713027195</c:v>
                </c:pt>
                <c:pt idx="4">
                  <c:v>0.018870540056883302</c:v>
                </c:pt>
                <c:pt idx="5">
                  <c:v>0.0008752789229595329</c:v>
                </c:pt>
                <c:pt idx="6">
                  <c:v>0.0015035214404906481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0.0009971709248145389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0.008756453180765693</c:v>
                </c:pt>
                <c:pt idx="1">
                  <c:v>0.0010198723712085084</c:v>
                </c:pt>
                <c:pt idx="2">
                  <c:v>0.0009882569425762756</c:v>
                </c:pt>
                <c:pt idx="3">
                  <c:v>0.006361417445371428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0.005379902522438471</c:v>
                </c:pt>
                <c:pt idx="5">
                  <c:v>0.0007015922482610952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0.0028527295962323404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0.003162116144236554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0.0026685021281286957</c:v>
                </c:pt>
                <c:pt idx="1">
                  <c:v>0.0033198298701778554</c:v>
                </c:pt>
                <c:pt idx="3">
                  <c:v>0.002674502193531514</c:v>
                </c:pt>
                <c:pt idx="6">
                  <c:v>0.0007879554144717816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0.03469341826402195</c:v>
                </c:pt>
                <c:pt idx="1">
                  <c:v>0.03570549012760992</c:v>
                </c:pt>
                <c:pt idx="2">
                  <c:v>0.0037894436246744393</c:v>
                </c:pt>
                <c:pt idx="3">
                  <c:v>0.0681050303619262</c:v>
                </c:pt>
                <c:pt idx="4">
                  <c:v>0.016084554567957567</c:v>
                </c:pt>
                <c:pt idx="5">
                  <c:v>0.0020255379782559415</c:v>
                </c:pt>
                <c:pt idx="6">
                  <c:v>0.006581707391117809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0.006269802895854261</c:v>
                </c:pt>
                <c:pt idx="1">
                  <c:v>0.012176784650826286</c:v>
                </c:pt>
                <c:pt idx="2">
                  <c:v>0.009414593954931619</c:v>
                </c:pt>
                <c:pt idx="3">
                  <c:v>0.0007522249388543372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0.008649972624438384</c:v>
                </c:pt>
                <c:pt idx="1">
                  <c:v>0.014159698108307701</c:v>
                </c:pt>
                <c:pt idx="2">
                  <c:v>0.0011889228820418714</c:v>
                </c:pt>
                <c:pt idx="3">
                  <c:v>0.000616521875042657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0.09894314738831833</c:v>
                </c:pt>
                <c:pt idx="1">
                  <c:v>0.1035582537707032</c:v>
                </c:pt>
                <c:pt idx="2">
                  <c:v>0.022195729950755517</c:v>
                </c:pt>
                <c:pt idx="3">
                  <c:v>0.05062300938645444</c:v>
                </c:pt>
                <c:pt idx="4">
                  <c:v>0.008286988052328081</c:v>
                </c:pt>
                <c:pt idx="5">
                  <c:v>0.0028749020789880088</c:v>
                </c:pt>
                <c:pt idx="6">
                  <c:v>0.009787385162090058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0.0008403371404015253</c:v>
                </c:pt>
                <c:pt idx="1">
                  <c:v>0.0009696821640479726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0.004368371768651792</c:v>
                </c:pt>
                <c:pt idx="1">
                  <c:v>0.0038101640462165354</c:v>
                </c:pt>
                <c:pt idx="2">
                  <c:v>0.0007376194409275995</c:v>
                </c:pt>
                <c:pt idx="3">
                  <c:v>0.0072087241162806575</c:v>
                </c:pt>
                <c:pt idx="4">
                  <c:v>0.0065727261169984145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0.00119136170475479</c:v>
                </c:pt>
                <c:pt idx="4">
                  <c:v>0.0008088768378858211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0.0016453413422212286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0.003004443256770823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0.0011493274275724786</c:v>
                </c:pt>
                <c:pt idx="4">
                  <c:v>0.020547045622672355</c:v>
                </c:pt>
                <c:pt idx="5">
                  <c:v>0.0007544442547610694</c:v>
                </c:pt>
                <c:pt idx="6">
                  <c:v>0.01259861866510887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0.024290678687376662</c:v>
                </c:pt>
                <c:pt idx="4">
                  <c:v>0.015519524905798655</c:v>
                </c:pt>
                <c:pt idx="5">
                  <c:v>0.0007302819154498783</c:v>
                </c:pt>
                <c:pt idx="6">
                  <c:v>0.005562624071755488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0.013585011422878953</c:v>
                </c:pt>
                <c:pt idx="4">
                  <c:v>0.012757715156308908</c:v>
                </c:pt>
                <c:pt idx="5">
                  <c:v>0.0007218289891081642</c:v>
                </c:pt>
                <c:pt idx="6">
                  <c:v>0.005510212355070248</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0.00910887329821095</c:v>
                </c:pt>
                <c:pt idx="4">
                  <c:v>0.003833070602403963</c:v>
                </c:pt>
                <c:pt idx="5">
                  <c:v>0.0007972659488004561</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0.0009152189520665437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0.0007586448748341052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0.024290678687376662</c:v>
                </c:pt>
                <c:pt idx="4">
                  <c:v>0.015519524905798655</c:v>
                </c:pt>
                <c:pt idx="5">
                  <c:v>0.0007302819154498783</c:v>
                </c:pt>
                <c:pt idx="6">
                  <c:v>0.005562624071755488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0.013585011422878953</c:v>
                </c:pt>
                <c:pt idx="4">
                  <c:v>0.012757715156308908</c:v>
                </c:pt>
                <c:pt idx="5">
                  <c:v>0.0007218289891081642</c:v>
                </c:pt>
                <c:pt idx="6">
                  <c:v>0.005510212355070248</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0.0008487097872861866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0.000624938213915015</c:v>
                </c:pt>
                <c:pt idx="3">
                  <c:v>0.0405714233320459</c:v>
                </c:pt>
                <c:pt idx="4">
                  <c:v>0.0710843480988595</c:v>
                </c:pt>
                <c:pt idx="5">
                  <c:v>0.011477734689510863</c:v>
                </c:pt>
                <c:pt idx="6">
                  <c:v>0.04517981698715684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0.009036599599874474</c:v>
                </c:pt>
                <c:pt idx="5">
                  <c:v>0.0013413238483664265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0.004199159831175795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0.009176470226364334</c:v>
                </c:pt>
                <c:pt idx="4">
                  <c:v>0.02401504930338483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0.006367576377735285</c:v>
                </c:pt>
                <c:pt idx="3">
                  <c:v>0.06819804232394754</c:v>
                </c:pt>
                <c:pt idx="4">
                  <c:v>0.039146732989606595</c:v>
                </c:pt>
                <c:pt idx="5">
                  <c:v>0.0047271365985794</c:v>
                </c:pt>
                <c:pt idx="6">
                  <c:v>0.03455912827623704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0.0088292894275044</c:v>
                </c:pt>
                <c:pt idx="4">
                  <c:v>0.004795305799793794</c:v>
                </c:pt>
                <c:pt idx="5">
                  <c:v>0.0008989534413057107</c:v>
                </c:pt>
                <c:pt idx="6">
                  <c:v>0.00407759726739084</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0.009595775686223745</c:v>
                </c:pt>
                <c:pt idx="4">
                  <c:v>0.007811117125229386</c:v>
                </c:pt>
                <c:pt idx="6">
                  <c:v>0.0007219884813931592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0.008666380576453659</c:v>
                </c:pt>
                <c:pt idx="4">
                  <c:v>0.007458341114467825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0.0034192351383403874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0.0011322512542352085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0.0015605278862361879</c:v>
                </c:pt>
                <c:pt idx="4">
                  <c:v>0.0005075039163232056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0.044689826580363336</c:v>
                </c:pt>
                <c:pt idx="1">
                  <c:v>0.04926270966387391</c:v>
                </c:pt>
                <c:pt idx="2">
                  <c:v>0.0012879554269269262</c:v>
                </c:pt>
                <c:pt idx="3">
                  <c:v>0.0005015412044904459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0.008756453180765693</c:v>
                </c:pt>
                <c:pt idx="1">
                  <c:v>0.0010198723712085084</c:v>
                </c:pt>
                <c:pt idx="2">
                  <c:v>0.0009882569425762756</c:v>
                </c:pt>
                <c:pt idx="3">
                  <c:v>0.006361417445371428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0.09894314738831833</c:v>
                </c:pt>
                <c:pt idx="1">
                  <c:v>0.1035582537707032</c:v>
                </c:pt>
                <c:pt idx="2">
                  <c:v>0.022195729950755517</c:v>
                </c:pt>
                <c:pt idx="3">
                  <c:v>0.05062300938645444</c:v>
                </c:pt>
                <c:pt idx="4">
                  <c:v>0.008286988052328081</c:v>
                </c:pt>
                <c:pt idx="5">
                  <c:v>0.0028749020789880088</c:v>
                </c:pt>
                <c:pt idx="6">
                  <c:v>0.009787385162090058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0.044689826580363336</c:v>
                </c:pt>
                <c:pt idx="1">
                  <c:v>0.04926270966387391</c:v>
                </c:pt>
                <c:pt idx="2">
                  <c:v>0.0012879554269269262</c:v>
                </c:pt>
                <c:pt idx="3">
                  <c:v>0.0005015412044904459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0.007960831608946586</c:v>
                </c:pt>
                <c:pt idx="1">
                  <c:v>0.05392722620839848</c:v>
                </c:pt>
                <c:pt idx="2">
                  <c:v>0.016591884600261432</c:v>
                </c:pt>
                <c:pt idx="3">
                  <c:v>0.002130303444283389</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0.010383696556577334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0.011772911448600827</c:v>
                </c:pt>
                <c:pt idx="1">
                  <c:v>0.007177752626536069</c:v>
                </c:pt>
                <c:pt idx="2">
                  <c:v>0.000573448521347828</c:v>
                </c:pt>
                <c:pt idx="3">
                  <c:v>0.005384522969502456</c:v>
                </c:pt>
                <c:pt idx="4">
                  <c:v>0.003392026145863023</c:v>
                </c:pt>
                <c:pt idx="5">
                  <c:v>0.0013248250356687379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0.0012788333354923106</c:v>
                </c:pt>
                <c:pt idx="1">
                  <c:v>0.001056003417069332</c:v>
                </c:pt>
                <c:pt idx="3">
                  <c:v>0.0007443451513726197</c:v>
                </c:pt>
                <c:pt idx="4">
                  <c:v>0.0007324444143368232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0.007960831608946586</c:v>
                </c:pt>
                <c:pt idx="1">
                  <c:v>0.05392722620839848</c:v>
                </c:pt>
                <c:pt idx="2">
                  <c:v>0.016591884600261432</c:v>
                </c:pt>
                <c:pt idx="3">
                  <c:v>0.002130303444283389</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0.007184806640103383</c:v>
                </c:pt>
                <c:pt idx="1">
                  <c:v>0.0005857707125982753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0.009311072166168386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0.013426897315938472</c:v>
                </c:pt>
                <c:pt idx="6">
                  <c:v>0.0061472665315547405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0.013400449282459781</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0.016314759366528327</c:v>
                </c:pt>
                <c:pt idx="4">
                  <c:v>0.008129564214099895</c:v>
                </c:pt>
                <c:pt idx="6">
                  <c:v>0.0029202203686258094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0.006907721108578904</c:v>
                </c:pt>
                <c:pt idx="4">
                  <c:v>0.0007872741824553839</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0.00420309696686459</c:v>
                </c:pt>
                <c:pt idx="4">
                  <c:v>0.0031392757777145585</c:v>
                </c:pt>
                <c:pt idx="6">
                  <c:v>0.0012848232789681668</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0.0041035950880037595</c:v>
                </c:pt>
                <c:pt idx="4">
                  <c:v>0.002759202208010236</c:v>
                </c:pt>
                <c:pt idx="6">
                  <c:v>0.0012272991051910874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0.003216809610138062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0.010383696556577334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0.016314759366528327</c:v>
                </c:pt>
                <c:pt idx="4">
                  <c:v>0.008129564214099895</c:v>
                </c:pt>
                <c:pt idx="6">
                  <c:v>0.0029202203686258094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0.006907721108578904</c:v>
                </c:pt>
                <c:pt idx="4">
                  <c:v>0.0007872741824553839</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0.0008600067009464925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0.04631549849485691</c:v>
                </c:pt>
                <c:pt idx="4">
                  <c:v>0.07024099433552639</c:v>
                </c:pt>
                <c:pt idx="5">
                  <c:v>0.010904484006310684</c:v>
                </c:pt>
                <c:pt idx="6">
                  <c:v>0.03748190014684325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0.0006217569810412799</c:v>
                </c:pt>
                <c:pt idx="4">
                  <c:v>0.009460296982963747</c:v>
                </c:pt>
                <c:pt idx="5">
                  <c:v>0.0009061018509760438</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0.004629823851931732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0.027290687448592317</c:v>
                </c:pt>
                <c:pt idx="4">
                  <c:v>0.006272700783847678</c:v>
                </c:pt>
                <c:pt idx="5">
                  <c:v>0.0006083553118884141</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0.006893027197771093</c:v>
                </c:pt>
                <c:pt idx="3">
                  <c:v>0.07572758491828435</c:v>
                </c:pt>
                <c:pt idx="4">
                  <c:v>0.03706140126830309</c:v>
                </c:pt>
                <c:pt idx="5">
                  <c:v>0.002134349342450512</c:v>
                </c:pt>
                <c:pt idx="6">
                  <c:v>0.033398812579209736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0.011772911448600827</c:v>
                </c:pt>
                <c:pt idx="1">
                  <c:v>0.007177752626536069</c:v>
                </c:pt>
                <c:pt idx="2">
                  <c:v>0.000573448521347828</c:v>
                </c:pt>
                <c:pt idx="3">
                  <c:v>0.005384522969502456</c:v>
                </c:pt>
                <c:pt idx="4">
                  <c:v>0.003392026145863023</c:v>
                </c:pt>
                <c:pt idx="5">
                  <c:v>0.0013248250356687379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0.010644864193329901</c:v>
                </c:pt>
                <c:pt idx="4">
                  <c:v>0.003731189600481565</c:v>
                </c:pt>
                <c:pt idx="5">
                  <c:v>0.0007262404216162486</c:v>
                </c:pt>
                <c:pt idx="6">
                  <c:v>0.004393992078639581</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0.010688255451196917</c:v>
                </c:pt>
                <c:pt idx="4">
                  <c:v>0.007310468529379115</c:v>
                </c:pt>
                <c:pt idx="6">
                  <c:v>0.0007604920539264152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0.009683565618230009</c:v>
                </c:pt>
                <c:pt idx="4">
                  <c:v>0.006915476441516252</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0.00325723289369816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0.0012457296204057302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0.0016813654267072056</c:v>
                </c:pt>
                <c:pt idx="4">
                  <c:v>0.0006493677937655832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0.008423267323889755</c:v>
                </c:pt>
                <c:pt idx="1">
                  <c:v>0.0024024277717245254</c:v>
                </c:pt>
                <c:pt idx="2">
                  <c:v>0.0013201395352168013</c:v>
                </c:pt>
                <c:pt idx="3">
                  <c:v>0.006133021698943048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0.10409353087546803</c:v>
                </c:pt>
                <c:pt idx="1">
                  <c:v>0.09673218082569258</c:v>
                </c:pt>
                <c:pt idx="2">
                  <c:v>0.01660667641421097</c:v>
                </c:pt>
                <c:pt idx="3">
                  <c:v>0.053170810817645256</c:v>
                </c:pt>
                <c:pt idx="4">
                  <c:v>0.011593737287165493</c:v>
                </c:pt>
                <c:pt idx="5">
                  <c:v>0.0018025819979395217</c:v>
                </c:pt>
                <c:pt idx="6">
                  <c:v>0.004101006449013634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0.0012788333354923106</c:v>
                </c:pt>
                <c:pt idx="1">
                  <c:v>0.001056003417069332</c:v>
                </c:pt>
                <c:pt idx="3">
                  <c:v>0.0007443451513726197</c:v>
                </c:pt>
                <c:pt idx="4">
                  <c:v>0.0007324444143368232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0.03363874943381487</c:v>
                </c:pt>
                <c:pt idx="1">
                  <c:v>0.057657400011245044</c:v>
                </c:pt>
                <c:pt idx="2">
                  <c:v>0.0014874532150098297</c:v>
                </c:pt>
                <c:pt idx="3">
                  <c:v>0.0005198940551594309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0.02822743975265419</c:v>
                </c:pt>
                <c:pt idx="1">
                  <c:v>0.0369063784907046</c:v>
                </c:pt>
                <c:pt idx="2">
                  <c:v>0.01469369369347944</c:v>
                </c:pt>
                <c:pt idx="3">
                  <c:v>0.0017646953317949528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0.011184714561856986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0.012614073545785682</c:v>
                </c:pt>
                <c:pt idx="1">
                  <c:v>0.006968644127357535</c:v>
                </c:pt>
                <c:pt idx="2">
                  <c:v>0.0013912104341889135</c:v>
                </c:pt>
                <c:pt idx="3">
                  <c:v>0.005598987048802807</c:v>
                </c:pt>
                <c:pt idx="4">
                  <c:v>0.0033138778117203197</c:v>
                </c:pt>
                <c:pt idx="5">
                  <c:v>0.0011634520061316518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0.0015603259626498567</c:v>
                </c:pt>
                <c:pt idx="1">
                  <c:v>0.0010080369627206757</c:v>
                </c:pt>
                <c:pt idx="3">
                  <c:v>0.0010861468226846206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0.007724621207378027</c:v>
                </c:pt>
                <c:pt idx="1">
                  <c:v>0.0006278440958889749</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0.00986100994034724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0.003953821992910741</c:v>
                </c:pt>
                <c:pt idx="4">
                  <c:v>0.01038616908684717</c:v>
                </c:pt>
                <c:pt idx="6">
                  <c:v>0.0062224840448853545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0.003820156997620526</c:v>
                </c:pt>
                <c:pt idx="4">
                  <c:v>0.010367633268151412</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0.018670679794009024</c:v>
                </c:pt>
                <c:pt idx="4">
                  <c:v>0.00737177838883608</c:v>
                </c:pt>
                <c:pt idx="6">
                  <c:v>0.0031809464262448984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0.006724521052291317</c:v>
                </c:pt>
                <c:pt idx="4">
                  <c:v>0.001561715400613345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0.0067093664977495564</c:v>
                </c:pt>
                <c:pt idx="4">
                  <c:v>0.0009553561117679287</c:v>
                </c:pt>
                <c:pt idx="6">
                  <c:v>0.0013510661411963003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0.006599991205915298</c:v>
                </c:pt>
                <c:pt idx="4">
                  <c:v>0.0005375717574166046</c:v>
                </c:pt>
                <c:pt idx="6">
                  <c:v>0.0013491904279246075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0.0034217579049084074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0.018670679794009024</c:v>
                </c:pt>
                <c:pt idx="4">
                  <c:v>0.00737177838883608</c:v>
                </c:pt>
                <c:pt idx="6">
                  <c:v>0.0031809464262448984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0.006724521052291317</c:v>
                </c:pt>
                <c:pt idx="4">
                  <c:v>0.001561715400613345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0.04323463937527714</c:v>
                </c:pt>
                <c:pt idx="4">
                  <c:v>0.010839920435602947</c:v>
                </c:pt>
                <c:pt idx="5">
                  <c:v>0.008156966776009167</c:v>
                </c:pt>
                <c:pt idx="6">
                  <c:v>0.011598100769413904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0.002047239712821991</c:v>
                </c:pt>
                <c:pt idx="4">
                  <c:v>0.00133067293963482</c:v>
                </c:pt>
                <c:pt idx="5">
                  <c:v>0.0005802125585751166</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0.0026474880049536776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0.015403845275716505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0.012458828574409463</c:v>
                </c:pt>
                <c:pt idx="3">
                  <c:v>0.0445185343135735</c:v>
                </c:pt>
                <c:pt idx="4">
                  <c:v>0.007688124919666613</c:v>
                </c:pt>
                <c:pt idx="5">
                  <c:v>0.001706765534353613</c:v>
                </c:pt>
                <c:pt idx="6">
                  <c:v>0.017835642872885006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0.009210616020539004</c:v>
                </c:pt>
                <c:pt idx="6">
                  <c:v>0.003823971562361901</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0.008303838078348244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0.007163006384994</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0.0013630838612896062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0.007184806640103383</c:v>
                </c:pt>
                <c:pt idx="1">
                  <c:v>0.0005857707125982753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0.0007002078019180416</c:v>
                </c:pt>
                <c:pt idx="3">
                  <c:v>0.0005260850264293661</c:v>
                </c:pt>
                <c:pt idx="4">
                  <c:v>0.0012176448238524543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0.012151786723656985</c:v>
                </c:pt>
                <c:pt idx="1">
                  <c:v>0.0026750225363812107</c:v>
                </c:pt>
                <c:pt idx="2">
                  <c:v>0.0039886695455593904</c:v>
                </c:pt>
                <c:pt idx="3">
                  <c:v>0.006836290236651837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0.1729530059538069</c:v>
                </c:pt>
                <c:pt idx="1">
                  <c:v>0.12796492738001594</c:v>
                </c:pt>
                <c:pt idx="2">
                  <c:v>0.027424197607211227</c:v>
                </c:pt>
                <c:pt idx="3">
                  <c:v>0.04332780249106741</c:v>
                </c:pt>
                <c:pt idx="4">
                  <c:v>0.007279506083253876</c:v>
                </c:pt>
                <c:pt idx="5">
                  <c:v>0.0022400068930831093</c:v>
                </c:pt>
                <c:pt idx="6">
                  <c:v>0.0021816879018517715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0.057064824900538665</c:v>
                </c:pt>
                <c:pt idx="1">
                  <c:v>0.084434574974976</c:v>
                </c:pt>
                <c:pt idx="2">
                  <c:v>0.0016830470478582176</c:v>
                </c:pt>
                <c:pt idx="3">
                  <c:v>0.0008929365421661074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0.0550833335851071</c:v>
                </c:pt>
                <c:pt idx="1">
                  <c:v>0.04287427523576923</c:v>
                </c:pt>
                <c:pt idx="2">
                  <c:v>0.025511814446155082</c:v>
                </c:pt>
                <c:pt idx="3">
                  <c:v>0.002855143950789898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0.01941468622205116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0.018314079755862266</c:v>
                </c:pt>
                <c:pt idx="1">
                  <c:v>0.0104676408904906</c:v>
                </c:pt>
                <c:pt idx="2">
                  <c:v>0.0010146026780244518</c:v>
                </c:pt>
                <c:pt idx="3">
                  <c:v>0.006180514097613195</c:v>
                </c:pt>
                <c:pt idx="4">
                  <c:v>0.0012982016122452364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0.009311072166168386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0.0019111206312767911</c:v>
                </c:pt>
                <c:pt idx="1">
                  <c:v>0.001291535514916765</c:v>
                </c:pt>
                <c:pt idx="3">
                  <c:v>0.001693599580272599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0.01229633614936349</c:v>
                </c:pt>
                <c:pt idx="1">
                  <c:v>0.0011017092452646501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0.015244101561214272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0.007991187979457665</c:v>
                </c:pt>
                <c:pt idx="6">
                  <c:v>0.001241824091283533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0.007752693657955176</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0.014521641484727272</c:v>
                </c:pt>
                <c:pt idx="6">
                  <c:v>0.00133609947134758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0.004310233733710598</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0.0027552173895861597</c:v>
                </c:pt>
                <c:pt idx="4">
                  <c:v>0.0007049194492322119</c:v>
                </c:pt>
                <c:pt idx="6">
                  <c:v>0.002077815498269224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0.0027552173895861597</c:v>
                </c:pt>
                <c:pt idx="6">
                  <c:v>0.0020765215175701</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0.013426897315938472</c:v>
                </c:pt>
                <c:pt idx="6">
                  <c:v>0.0061472665315547405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0.005993814947983963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0.014521641484727272</c:v>
                </c:pt>
                <c:pt idx="6">
                  <c:v>0.00133609947134758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0.004310233733710598</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0.0032136963660160467</c:v>
                </c:pt>
                <c:pt idx="3">
                  <c:v>0.04918528935196175</c:v>
                </c:pt>
                <c:pt idx="4">
                  <c:v>0.12468074285250581</c:v>
                </c:pt>
                <c:pt idx="5">
                  <c:v>0.22324537532448352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0.04141388277572531</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0.016314759366528327</c:v>
                </c:pt>
                <c:pt idx="4">
                  <c:v>0.008129564214099895</c:v>
                </c:pt>
                <c:pt idx="6">
                  <c:v>0.0029202203686258094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0.008237949496389778</c:v>
                </c:pt>
                <c:pt idx="3">
                  <c:v>0.039824828174245284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0.031161348766246516</c:v>
                </c:pt>
                <c:pt idx="3">
                  <c:v>0.017777024720072254</c:v>
                </c:pt>
                <c:pt idx="4">
                  <c:v>0.012291255555806457</c:v>
                </c:pt>
                <c:pt idx="5">
                  <c:v>0.13448540523365884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0.008006433456912284</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0.007387488112012431</c:v>
                </c:pt>
                <c:pt idx="3">
                  <c:v>0.003874771805296088</c:v>
                </c:pt>
                <c:pt idx="4">
                  <c:v>0.0020774205913549207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0.006030627780695943</c:v>
                </c:pt>
                <c:pt idx="3">
                  <c:v>0.003874771805296088</c:v>
                </c:pt>
                <c:pt idx="4">
                  <c:v>0.0020774205913549207</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0.0036162462261449314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0.009407038257949422</c:v>
                </c:pt>
                <c:pt idx="4">
                  <c:v>0.007333808265574666</c:v>
                </c:pt>
                <c:pt idx="6">
                  <c:v>0.0029201725223743876</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0.01293884617321102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0.00222140497640994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0.0949203793080914</c:v>
                </c:pt>
                <c:pt idx="3">
                  <c:v>0.0013048360481045886</c:v>
                </c:pt>
                <c:pt idx="4">
                  <c:v>0.0010826556545408862</c:v>
                </c:pt>
                <c:pt idx="5">
                  <c:v>0.12095921128633312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0.027217197951360326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1">
                  <c:v>0.0008635871429484475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0.00420309696686459</c:v>
                </c:pt>
                <c:pt idx="4">
                  <c:v>0.0031392757777145585</c:v>
                </c:pt>
                <c:pt idx="6">
                  <c:v>0.0012848232789681668</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0.0013103017895156547</c:v>
                </c:pt>
                <c:pt idx="3">
                  <c:v>0.006468006781349359</c:v>
                </c:pt>
                <c:pt idx="5">
                  <c:v>0.026238191904016155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0.0013103017895156547</c:v>
                </c:pt>
                <c:pt idx="3">
                  <c:v>0.006468006781349359</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0.004713144725092756</c:v>
                </c:pt>
                <c:pt idx="4">
                  <c:v>0.007964662425836471</c:v>
                </c:pt>
                <c:pt idx="5">
                  <c:v>0.004499262683452424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0.006032822056444911</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0.010314612065213237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0.008254187136932142</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0.003484190721979757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0.004713144725092756</c:v>
                </c:pt>
                <c:pt idx="4">
                  <c:v>0.007964662425836471</c:v>
                </c:pt>
                <c:pt idx="5">
                  <c:v>0.004499262683452424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0.006032822056444911</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0.0016171468415487262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0.05497415235889824</c:v>
                </c:pt>
                <c:pt idx="4">
                  <c:v>0.13857711747317158</c:v>
                </c:pt>
                <c:pt idx="5">
                  <c:v>0.01816667616841865</c:v>
                </c:pt>
                <c:pt idx="6">
                  <c:v>0.06914209792496745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0.01733941053070528</c:v>
                </c:pt>
                <c:pt idx="5">
                  <c:v>0.0023974029271732877</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0.006626191338733112</c:v>
                </c:pt>
                <c:pt idx="4">
                  <c:v>0.0009248753372351978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0.028247805730840816</c:v>
                </c:pt>
                <c:pt idx="4">
                  <c:v>0.027938873510877312</c:v>
                </c:pt>
                <c:pt idx="5">
                  <c:v>0.0020306970263025003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0.10179802912802229</c:v>
                </c:pt>
                <c:pt idx="4">
                  <c:v>0.08690953970862299</c:v>
                </c:pt>
                <c:pt idx="5">
                  <c:v>0.004262321904811864</c:v>
                </c:pt>
                <c:pt idx="6">
                  <c:v>0.052377966875687854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0.012779335300515894</c:v>
                </c:pt>
                <c:pt idx="4">
                  <c:v>0.007783660937372268</c:v>
                </c:pt>
                <c:pt idx="5">
                  <c:v>0.00176772404388425</c:v>
                </c:pt>
                <c:pt idx="6">
                  <c:v>0.0051213809338573005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0.01055217713027195</c:v>
                </c:pt>
                <c:pt idx="4">
                  <c:v>0.018870540056883302</c:v>
                </c:pt>
                <c:pt idx="5">
                  <c:v>0.0008752789229595329</c:v>
                </c:pt>
                <c:pt idx="6">
                  <c:v>0.0015035214404906481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0.00971945317505824</c:v>
                </c:pt>
                <c:pt idx="4">
                  <c:v>0.018210418004360712</c:v>
                </c:pt>
                <c:pt idx="5">
                  <c:v>0.0008480536979806262</c:v>
                </c:pt>
                <c:pt idx="6">
                  <c:v>0.0009421225740503403</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0.0009971709248145389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0.0009971709248145389</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0.005379902522438471</c:v>
                </c:pt>
                <c:pt idx="5">
                  <c:v>0.0007015922482610952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0.0028527295962323404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0.0010098448904670735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0.003162116144236554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0.0026685021281286957</c:v>
                </c:pt>
                <c:pt idx="1">
                  <c:v>0.0033198298701778554</c:v>
                </c:pt>
                <c:pt idx="3">
                  <c:v>0.002674502193531514</c:v>
                </c:pt>
                <c:pt idx="6">
                  <c:v>0.0007879554144717816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0.03469341826402195</c:v>
                </c:pt>
                <c:pt idx="1">
                  <c:v>0.03570549012760992</c:v>
                </c:pt>
                <c:pt idx="2">
                  <c:v>0.0037894436246744393</c:v>
                </c:pt>
                <c:pt idx="3">
                  <c:v>0.0681050303619262</c:v>
                </c:pt>
                <c:pt idx="4">
                  <c:v>0.016084554567957567</c:v>
                </c:pt>
                <c:pt idx="5">
                  <c:v>0.0020255379782559415</c:v>
                </c:pt>
                <c:pt idx="6">
                  <c:v>0.006581707391117809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0.006269802895854261</c:v>
                </c:pt>
                <c:pt idx="1">
                  <c:v>0.012176784650826286</c:v>
                </c:pt>
                <c:pt idx="2">
                  <c:v>0.009414593954931619</c:v>
                </c:pt>
                <c:pt idx="3">
                  <c:v>0.0007522249388543372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0.008649972624438384</c:v>
                </c:pt>
                <c:pt idx="1">
                  <c:v>0.014159698108307701</c:v>
                </c:pt>
                <c:pt idx="2">
                  <c:v>0.0011889228820418714</c:v>
                </c:pt>
                <c:pt idx="3">
                  <c:v>0.000616521875042657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0.003216809610138062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0.0008403371404015253</c:v>
                </c:pt>
                <c:pt idx="1">
                  <c:v>0.0009696821640479726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0.004368371768651792</c:v>
                </c:pt>
                <c:pt idx="1">
                  <c:v>0.0038101640462165354</c:v>
                </c:pt>
                <c:pt idx="2">
                  <c:v>0.0007376194409275995</c:v>
                </c:pt>
                <c:pt idx="3">
                  <c:v>0.0072087241162806575</c:v>
                </c:pt>
                <c:pt idx="4">
                  <c:v>0.0065727261169984145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0.00119136170475479</c:v>
                </c:pt>
                <c:pt idx="4">
                  <c:v>0.0008088768378858211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0.000624938213915015</c:v>
                </c:pt>
                <c:pt idx="3">
                  <c:v>0.0405714233320459</c:v>
                </c:pt>
                <c:pt idx="4">
                  <c:v>0.0710843480988595</c:v>
                </c:pt>
                <c:pt idx="5">
                  <c:v>0.011477734689510863</c:v>
                </c:pt>
                <c:pt idx="6">
                  <c:v>0.04517981698715684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0.0016453413422212286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0.003004443256770823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0.0011493274275724786</c:v>
                </c:pt>
                <c:pt idx="4">
                  <c:v>0.020547045622672355</c:v>
                </c:pt>
                <c:pt idx="5">
                  <c:v>0.0007544442547610694</c:v>
                </c:pt>
                <c:pt idx="6">
                  <c:v>0.01259861866510887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0.0011493274275724786</c:v>
                </c:pt>
                <c:pt idx="4">
                  <c:v>0.020504772057547253</c:v>
                </c:pt>
                <c:pt idx="5">
                  <c:v>0.0006435818318157433</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0.024290678687376662</c:v>
                </c:pt>
                <c:pt idx="4">
                  <c:v>0.015519524905798655</c:v>
                </c:pt>
                <c:pt idx="5">
                  <c:v>0.0007302819154498783</c:v>
                </c:pt>
                <c:pt idx="6">
                  <c:v>0.005562624071755488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0.010705667264497707</c:v>
                </c:pt>
                <c:pt idx="4">
                  <c:v>0.002631027083883015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0.016314759366528327</c:v>
                </c:pt>
                <c:pt idx="4">
                  <c:v>0.008129564214099895</c:v>
                </c:pt>
                <c:pt idx="6">
                  <c:v>0.0029202203686258094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0.06044933359724518</c:v>
                </c:pt>
                <c:pt idx="1">
                  <c:v>0.0707853775622736</c:v>
                </c:pt>
                <c:pt idx="2">
                  <c:v>0.015553589937334278</c:v>
                </c:pt>
                <c:pt idx="3">
                  <c:v>0.3265210348931184</c:v>
                </c:pt>
                <c:pt idx="4">
                  <c:v>0.3426346466745449</c:v>
                </c:pt>
                <c:pt idx="5">
                  <c:v>0.03339943521307153</c:v>
                </c:pt>
                <c:pt idx="6">
                  <c:v>0.15065658212241212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0.00910887329821095</c:v>
                </c:pt>
                <c:pt idx="4">
                  <c:v>0.003833070602403963</c:v>
                </c:pt>
                <c:pt idx="5">
                  <c:v>0.0007972659488004561</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0.00885942742272393</c:v>
                </c:pt>
                <c:pt idx="4">
                  <c:v>0.0037812561484239274</c:v>
                </c:pt>
                <c:pt idx="5">
                  <c:v>0.0007972659488004561</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0.0009152189520665437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0.0009152189520665437</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0.0007586448748341052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0.024290678687376662</c:v>
                </c:pt>
                <c:pt idx="4">
                  <c:v>0.015519524905798655</c:v>
                </c:pt>
                <c:pt idx="5">
                  <c:v>0.0007302819154498783</c:v>
                </c:pt>
                <c:pt idx="6">
                  <c:v>0.005562624071755488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0.009407038257949422</c:v>
                </c:pt>
                <c:pt idx="4">
                  <c:v>0.007333808265574666</c:v>
                </c:pt>
                <c:pt idx="6">
                  <c:v>0.0029201725223743876</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0.010705667264497707</c:v>
                </c:pt>
                <c:pt idx="4">
                  <c:v>0.002631027083883015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0.0008487097872861866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0.000624938213915015</c:v>
                </c:pt>
                <c:pt idx="3">
                  <c:v>0.0405714233320459</c:v>
                </c:pt>
                <c:pt idx="4">
                  <c:v>0.0710843480988595</c:v>
                </c:pt>
                <c:pt idx="5">
                  <c:v>0.011477734689510863</c:v>
                </c:pt>
                <c:pt idx="6">
                  <c:v>0.04517981698715684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0.004199159831175795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0.009176470226364334</c:v>
                </c:pt>
                <c:pt idx="4">
                  <c:v>0.02401504930338483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0.006367576377735285</c:v>
                </c:pt>
                <c:pt idx="3">
                  <c:v>0.06819804232394754</c:v>
                </c:pt>
                <c:pt idx="4">
                  <c:v>0.039146732989606595</c:v>
                </c:pt>
                <c:pt idx="5">
                  <c:v>0.0047271365985794</c:v>
                </c:pt>
                <c:pt idx="6">
                  <c:v>0.03455912827623704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0.0016087383290716273</c:v>
                </c:pt>
                <c:pt idx="5">
                  <c:v>0.0017095699774201095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0.009595775686223745</c:v>
                </c:pt>
                <c:pt idx="4">
                  <c:v>0.007811117125229386</c:v>
                </c:pt>
                <c:pt idx="6">
                  <c:v>0.0007219884813931592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0.0034192351383403874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0.0011322512542352085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0.0015605278862361879</c:v>
                </c:pt>
                <c:pt idx="4">
                  <c:v>0.0005075039163232056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0.0008600067009464925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0.008756453180765693</c:v>
                </c:pt>
                <c:pt idx="1">
                  <c:v>0.0010198723712085084</c:v>
                </c:pt>
                <c:pt idx="2">
                  <c:v>0.0009882569425762756</c:v>
                </c:pt>
                <c:pt idx="3">
                  <c:v>0.006361417445371428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0.09894314738831833</c:v>
                </c:pt>
                <c:pt idx="1">
                  <c:v>0.1035582537707032</c:v>
                </c:pt>
                <c:pt idx="2">
                  <c:v>0.022195729950755517</c:v>
                </c:pt>
                <c:pt idx="3">
                  <c:v>0.05062300938645444</c:v>
                </c:pt>
                <c:pt idx="4">
                  <c:v>0.008286988052328081</c:v>
                </c:pt>
                <c:pt idx="5">
                  <c:v>0.0028749020789880088</c:v>
                </c:pt>
                <c:pt idx="6">
                  <c:v>0.009787385162090058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0.044689826580363336</c:v>
                </c:pt>
                <c:pt idx="1">
                  <c:v>0.04926270966387391</c:v>
                </c:pt>
                <c:pt idx="2">
                  <c:v>0.0012879554269269262</c:v>
                </c:pt>
                <c:pt idx="3">
                  <c:v>0.0005015412044904459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0.007960831608946586</c:v>
                </c:pt>
                <c:pt idx="1">
                  <c:v>0.05392722620839848</c:v>
                </c:pt>
                <c:pt idx="2">
                  <c:v>0.016591884600261432</c:v>
                </c:pt>
                <c:pt idx="3">
                  <c:v>0.002130303444283389</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0.010383696556577334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0.011772911448600827</c:v>
                </c:pt>
                <c:pt idx="1">
                  <c:v>0.007177752626536069</c:v>
                </c:pt>
                <c:pt idx="2">
                  <c:v>0.000573448521347828</c:v>
                </c:pt>
                <c:pt idx="3">
                  <c:v>0.005384522969502456</c:v>
                </c:pt>
                <c:pt idx="4">
                  <c:v>0.003392026145863023</c:v>
                </c:pt>
                <c:pt idx="5">
                  <c:v>0.0013248250356687379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0.0012788333354923106</c:v>
                </c:pt>
                <c:pt idx="1">
                  <c:v>0.001056003417069332</c:v>
                </c:pt>
                <c:pt idx="3">
                  <c:v>0.0007443451513726197</c:v>
                </c:pt>
                <c:pt idx="4">
                  <c:v>0.0007324444143368232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0.007184806640103383</c:v>
                </c:pt>
                <c:pt idx="1">
                  <c:v>0.0005857707125982753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0.009311072166168386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0.013426897315938472</c:v>
                </c:pt>
                <c:pt idx="6">
                  <c:v>0.0061472665315547405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0.016314759366528327</c:v>
                </c:pt>
                <c:pt idx="4">
                  <c:v>0.008129564214099895</c:v>
                </c:pt>
                <c:pt idx="6">
                  <c:v>0.0029202203686258094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0.198602844055448</c:v>
                </c:pt>
                <c:pt idx="1">
                  <c:v>0.21727502818623307</c:v>
                </c:pt>
                <c:pt idx="2">
                  <c:v>0.045455376274161234</c:v>
                </c:pt>
                <c:pt idx="3">
                  <c:v>0.23071033091784018</c:v>
                </c:pt>
                <c:pt idx="4">
                  <c:v>0.18360819686882338</c:v>
                </c:pt>
                <c:pt idx="5">
                  <c:v>0.02243806510617429</c:v>
                </c:pt>
                <c:pt idx="6">
                  <c:v>0.10191015859131985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0.00420309696686459</c:v>
                </c:pt>
                <c:pt idx="4">
                  <c:v>0.0031392757777145585</c:v>
                </c:pt>
                <c:pt idx="6">
                  <c:v>0.0012848232789681668</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0.003216809610138062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0.04631549849485691</c:v>
                </c:pt>
                <c:pt idx="4">
                  <c:v>0.07024099433552639</c:v>
                </c:pt>
                <c:pt idx="5">
                  <c:v>0.010904484006310684</c:v>
                </c:pt>
                <c:pt idx="6">
                  <c:v>0.03748190014684325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0.016314759366528327</c:v>
                </c:pt>
                <c:pt idx="4">
                  <c:v>0.008129564214099895</c:v>
                </c:pt>
                <c:pt idx="6">
                  <c:v>0.0029202203686258094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0.0008600067009464925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0.04631549849485691</c:v>
                </c:pt>
                <c:pt idx="4">
                  <c:v>0.07024099433552639</c:v>
                </c:pt>
                <c:pt idx="5">
                  <c:v>0.010904484006310684</c:v>
                </c:pt>
                <c:pt idx="6">
                  <c:v>0.03748190014684325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0.007315134738949326</c:v>
                </c:pt>
                <c:pt idx="4">
                  <c:v>0.013606612162801084</c:v>
                </c:pt>
                <c:pt idx="5">
                  <c:v>0.0010581399557963805</c:v>
                </c:pt>
                <c:pt idx="6">
                  <c:v>0.004247078869979969</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0.00967765896803927</c:v>
                </c:pt>
                <c:pt idx="4">
                  <c:v>0.013194438089904602</c:v>
                </c:pt>
                <c:pt idx="5">
                  <c:v>0.0005201150893904329</c:v>
                </c:pt>
                <c:pt idx="6">
                  <c:v>0.004651824312250906</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0.004629823851931732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0.027290687448592317</c:v>
                </c:pt>
                <c:pt idx="4">
                  <c:v>0.006272700783847678</c:v>
                </c:pt>
                <c:pt idx="5">
                  <c:v>0.0006083553118884141</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0.006893027197771093</c:v>
                </c:pt>
                <c:pt idx="3">
                  <c:v>0.07572758491828435</c:v>
                </c:pt>
                <c:pt idx="4">
                  <c:v>0.03706140126830309</c:v>
                </c:pt>
                <c:pt idx="5">
                  <c:v>0.002134349342450512</c:v>
                </c:pt>
                <c:pt idx="6">
                  <c:v>0.033398812579209736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0.003118352329926795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0.010688255451196917</c:v>
                </c:pt>
                <c:pt idx="4">
                  <c:v>0.007310468529379115</c:v>
                </c:pt>
                <c:pt idx="6">
                  <c:v>0.0007604920539264152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0.00325723289369816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0.0012457296204057302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0.0016813654267072056</c:v>
                </c:pt>
                <c:pt idx="4">
                  <c:v>0.0006493677937655832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0.008423267323889755</c:v>
                </c:pt>
                <c:pt idx="1">
                  <c:v>0.0024024277717245254</c:v>
                </c:pt>
                <c:pt idx="2">
                  <c:v>0.0013201395352168013</c:v>
                </c:pt>
                <c:pt idx="3">
                  <c:v>0.006133021698943048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0.10409353087546803</c:v>
                </c:pt>
                <c:pt idx="1">
                  <c:v>0.09673218082569258</c:v>
                </c:pt>
                <c:pt idx="2">
                  <c:v>0.01660667641421097</c:v>
                </c:pt>
                <c:pt idx="3">
                  <c:v>0.053170810817645256</c:v>
                </c:pt>
                <c:pt idx="4">
                  <c:v>0.011593737287165493</c:v>
                </c:pt>
                <c:pt idx="5">
                  <c:v>0.0018025819979395217</c:v>
                </c:pt>
                <c:pt idx="6">
                  <c:v>0.004101006449013634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0.004629823851931732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0.03363874943381487</c:v>
                </c:pt>
                <c:pt idx="1">
                  <c:v>0.057657400011245044</c:v>
                </c:pt>
                <c:pt idx="2">
                  <c:v>0.0014874532150098297</c:v>
                </c:pt>
                <c:pt idx="3">
                  <c:v>0.0005198940551594309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0.02822743975265419</c:v>
                </c:pt>
                <c:pt idx="1">
                  <c:v>0.0369063784907046</c:v>
                </c:pt>
                <c:pt idx="2">
                  <c:v>0.01469369369347944</c:v>
                </c:pt>
                <c:pt idx="3">
                  <c:v>0.0017646953317949528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0.011184714561856986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0.012614073545785682</c:v>
                </c:pt>
                <c:pt idx="1">
                  <c:v>0.006968644127357535</c:v>
                </c:pt>
                <c:pt idx="2">
                  <c:v>0.0013912104341889135</c:v>
                </c:pt>
                <c:pt idx="3">
                  <c:v>0.005598987048802807</c:v>
                </c:pt>
                <c:pt idx="4">
                  <c:v>0.0033138778117203197</c:v>
                </c:pt>
                <c:pt idx="5">
                  <c:v>0.0011634520061316518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0.0015603259626498567</c:v>
                </c:pt>
                <c:pt idx="1">
                  <c:v>0.0010080369627206757</c:v>
                </c:pt>
                <c:pt idx="3">
                  <c:v>0.0010861468226846206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0.007724621207378027</c:v>
                </c:pt>
                <c:pt idx="1">
                  <c:v>0.0006278440958889749</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0.00986100994034724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0.003953821992910741</c:v>
                </c:pt>
                <c:pt idx="4">
                  <c:v>0.01038616908684717</c:v>
                </c:pt>
                <c:pt idx="6">
                  <c:v>0.0062224840448853545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0.018670679794009024</c:v>
                </c:pt>
                <c:pt idx="4">
                  <c:v>0.00737177838883608</c:v>
                </c:pt>
                <c:pt idx="6">
                  <c:v>0.0031809464262448984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0.0067093664977495564</c:v>
                </c:pt>
                <c:pt idx="4">
                  <c:v>0.0009553561117679287</c:v>
                </c:pt>
                <c:pt idx="6">
                  <c:v>0.0013510661411963003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0.0034217579049084074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0.018670679794009024</c:v>
                </c:pt>
                <c:pt idx="4">
                  <c:v>0.00737177838883608</c:v>
                </c:pt>
                <c:pt idx="6">
                  <c:v>0.0031809464262448984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0.027290687448592317</c:v>
                </c:pt>
                <c:pt idx="4">
                  <c:v>0.006272700783847678</c:v>
                </c:pt>
                <c:pt idx="5">
                  <c:v>0.0006083553118884141</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0.04323463937527714</c:v>
                </c:pt>
                <c:pt idx="4">
                  <c:v>0.010839920435602947</c:v>
                </c:pt>
                <c:pt idx="5">
                  <c:v>0.008156966776009167</c:v>
                </c:pt>
                <c:pt idx="6">
                  <c:v>0.011598100769413904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0.0026474880049536776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0.015403845275716505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0.012458828574409463</c:v>
                </c:pt>
                <c:pt idx="3">
                  <c:v>0.0445185343135735</c:v>
                </c:pt>
                <c:pt idx="4">
                  <c:v>0.007688124919666613</c:v>
                </c:pt>
                <c:pt idx="5">
                  <c:v>0.001706765534353613</c:v>
                </c:pt>
                <c:pt idx="6">
                  <c:v>0.017835642872885006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0.008303838078348244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0.0013630838612896062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0.006893027197771093</c:v>
                </c:pt>
                <c:pt idx="3">
                  <c:v>0.07572758491828435</c:v>
                </c:pt>
                <c:pt idx="4">
                  <c:v>0.03706140126830309</c:v>
                </c:pt>
                <c:pt idx="5">
                  <c:v>0.002134349342450512</c:v>
                </c:pt>
                <c:pt idx="6">
                  <c:v>0.033398812579209736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0.0007002078019180416</c:v>
                </c:pt>
                <c:pt idx="3">
                  <c:v>0.0005260850264293661</c:v>
                </c:pt>
                <c:pt idx="4">
                  <c:v>0.0012176448238524543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0.012151786723656985</c:v>
                </c:pt>
                <c:pt idx="1">
                  <c:v>0.0026750225363812107</c:v>
                </c:pt>
                <c:pt idx="2">
                  <c:v>0.0039886695455593904</c:v>
                </c:pt>
                <c:pt idx="3">
                  <c:v>0.006836290236651837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0.1729530059538069</c:v>
                </c:pt>
                <c:pt idx="1">
                  <c:v>0.12796492738001594</c:v>
                </c:pt>
                <c:pt idx="2">
                  <c:v>0.027424197607211227</c:v>
                </c:pt>
                <c:pt idx="3">
                  <c:v>0.04332780249106741</c:v>
                </c:pt>
                <c:pt idx="4">
                  <c:v>0.007279506083253876</c:v>
                </c:pt>
                <c:pt idx="5">
                  <c:v>0.0022400068930831093</c:v>
                </c:pt>
                <c:pt idx="6">
                  <c:v>0.0021816879018517715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0.018633316895054878</c:v>
                </c:pt>
                <c:pt idx="4">
                  <c:v>0.018626349840135663</c:v>
                </c:pt>
                <c:pt idx="6">
                  <c:v>0.008043004789306765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0.057064824900538665</c:v>
                </c:pt>
                <c:pt idx="1">
                  <c:v>0.084434574974976</c:v>
                </c:pt>
                <c:pt idx="2">
                  <c:v>0.0016830470478582176</c:v>
                </c:pt>
                <c:pt idx="3">
                  <c:v>0.0008929365421661074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0.0550833335851071</c:v>
                </c:pt>
                <c:pt idx="1">
                  <c:v>0.04287427523576923</c:v>
                </c:pt>
                <c:pt idx="2">
                  <c:v>0.025511814446155082</c:v>
                </c:pt>
                <c:pt idx="3">
                  <c:v>0.002855143950789898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0.01941468622205116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0.018314079755862266</c:v>
                </c:pt>
                <c:pt idx="1">
                  <c:v>0.0104676408904906</c:v>
                </c:pt>
                <c:pt idx="2">
                  <c:v>0.0010146026780244518</c:v>
                </c:pt>
                <c:pt idx="3">
                  <c:v>0.006180514097613195</c:v>
                </c:pt>
                <c:pt idx="4">
                  <c:v>0.0012982016122452364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0.010688255451196917</c:v>
                </c:pt>
                <c:pt idx="4">
                  <c:v>0.007310468529379115</c:v>
                </c:pt>
                <c:pt idx="6">
                  <c:v>0.0007604920539264152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0.0019111206312767911</c:v>
                </c:pt>
                <c:pt idx="1">
                  <c:v>0.001291535514916765</c:v>
                </c:pt>
                <c:pt idx="3">
                  <c:v>0.001693599580272599</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0.01229633614936349</c:v>
                </c:pt>
                <c:pt idx="1">
                  <c:v>0.0011017092452646501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0.015244101561214272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0.007991187979457665</c:v>
                </c:pt>
                <c:pt idx="6">
                  <c:v>0.001241824091283533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0.014521641484727272</c:v>
                </c:pt>
                <c:pt idx="6">
                  <c:v>0.00133609947134758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0.36318697238124203</c:v>
                </c:pt>
                <c:pt idx="1">
                  <c:v>0.27146093098752233</c:v>
                </c:pt>
                <c:pt idx="2">
                  <c:v>0.06689162484511396</c:v>
                </c:pt>
                <c:pt idx="3">
                  <c:v>0.217436817453512</c:v>
                </c:pt>
                <c:pt idx="4">
                  <c:v>0.031078958228999067</c:v>
                </c:pt>
                <c:pt idx="5">
                  <c:v>0.013155685106098639</c:v>
                </c:pt>
                <c:pt idx="6">
                  <c:v>0.03678901099751201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0.0027552173895861597</c:v>
                </c:pt>
                <c:pt idx="4">
                  <c:v>0.0007049194492322119</c:v>
                </c:pt>
                <c:pt idx="6">
                  <c:v>0.002077815498269224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0.005993814947983963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0.014521641484727272</c:v>
                </c:pt>
                <c:pt idx="6">
                  <c:v>0.00133609947134758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0.0032136963660160467</c:v>
                </c:pt>
                <c:pt idx="3">
                  <c:v>0.04918528935196175</c:v>
                </c:pt>
                <c:pt idx="4">
                  <c:v>0.12468074285250581</c:v>
                </c:pt>
                <c:pt idx="5">
                  <c:v>0.22324537532448352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0.00325723289369816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0.008237949496389778</c:v>
                </c:pt>
                <c:pt idx="3">
                  <c:v>0.039824828174245284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0.031161348766246516</c:v>
                </c:pt>
                <c:pt idx="3">
                  <c:v>0.017777024720072254</c:v>
                </c:pt>
                <c:pt idx="4">
                  <c:v>0.012291255555806457</c:v>
                </c:pt>
                <c:pt idx="5">
                  <c:v>0.13448540523365884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0.007387488112012431</c:v>
                </c:pt>
                <c:pt idx="3">
                  <c:v>0.003874771805296088</c:v>
                </c:pt>
                <c:pt idx="4">
                  <c:v>0.0020774205913549207</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0.0036162462261449314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0.01293884617321102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0.00222140497640994</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0.0949203793080914</c:v>
                </c:pt>
                <c:pt idx="3">
                  <c:v>0.0013048360481045886</c:v>
                </c:pt>
                <c:pt idx="4">
                  <c:v>0.0010826556545408862</c:v>
                </c:pt>
                <c:pt idx="5">
                  <c:v>0.12095921128633312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0.027217197951360326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0.2152758368636825</c:v>
                </c:pt>
                <c:pt idx="1">
                  <c:v>0.20313119777623</c:v>
                </c:pt>
                <c:pt idx="2">
                  <c:v>0.03964217708438046</c:v>
                </c:pt>
                <c:pt idx="3">
                  <c:v>0.2756497951382701</c:v>
                </c:pt>
                <c:pt idx="4">
                  <c:v>0.15940057654149128</c:v>
                </c:pt>
                <c:pt idx="5">
                  <c:v>0.01917626062365533</c:v>
                </c:pt>
                <c:pt idx="6">
                  <c:v>0.08772415597229029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1">
                  <c:v>0.0008635871429484475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0.0012457296204057302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0.0013103017895156547</c:v>
                </c:pt>
                <c:pt idx="3">
                  <c:v>0.006468006781349359</c:v>
                </c:pt>
                <c:pt idx="5">
                  <c:v>0.026238191904016155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0.004713144725092756</c:v>
                </c:pt>
                <c:pt idx="4">
                  <c:v>0.007964662425836471</c:v>
                </c:pt>
                <c:pt idx="5">
                  <c:v>0.004499262683452424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0.01159866233758669</c:v>
                </c:pt>
                <c:pt idx="1">
                  <c:v>0.0008635871429484475</c:v>
                </c:pt>
                <c:pt idx="2">
                  <c:v>0.1781615065147249</c:v>
                </c:pt>
                <c:pt idx="3">
                  <c:v>0.12065616185743926</c:v>
                </c:pt>
                <c:pt idx="4">
                  <c:v>0.1620275953714027</c:v>
                </c:pt>
                <c:pt idx="5">
                  <c:v>0.526692486775898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0.010314612065213237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03/07/2025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7/3/2025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7/3/2025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7/3/2025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7/3/2025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7/3/2025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7/3/2025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7/3/2025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7/3/2025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7/3/2025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7/3/2025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 Id="rId17" Type="http://schemas.openxmlformats.org/officeDocument/2006/relationships/chart" Target="../charts/chart12.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 Id="rId9" Type="http://schemas.openxmlformats.org/officeDocument/2006/relationships/chart" Target="../charts/chart112.xml"/><Relationship Id="rId10" Type="http://schemas.openxmlformats.org/officeDocument/2006/relationships/chart" Target="../charts/chart113.xml"/><Relationship Id="rId11" Type="http://schemas.openxmlformats.org/officeDocument/2006/relationships/chart" Target="../charts/chart114.xml"/><Relationship Id="rId12" Type="http://schemas.openxmlformats.org/officeDocument/2006/relationships/chart" Target="../charts/chart115.xml"/><Relationship Id="rId13" Type="http://schemas.openxmlformats.org/officeDocument/2006/relationships/chart" Target="../charts/chart116.xml"/><Relationship Id="rId14" Type="http://schemas.openxmlformats.org/officeDocument/2006/relationships/chart" Target="../charts/chart117.xml"/><Relationship Id="rId15" Type="http://schemas.openxmlformats.org/officeDocument/2006/relationships/chart" Target="../charts/chart118.xml"/><Relationship Id="rId16" Type="http://schemas.openxmlformats.org/officeDocument/2006/relationships/chart" Target="../charts/chart119.xml"/><Relationship Id="rId17" Type="http://schemas.openxmlformats.org/officeDocument/2006/relationships/chart" Target="../charts/chart120.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 Id="rId9" Type="http://schemas.openxmlformats.org/officeDocument/2006/relationships/chart" Target="../charts/chart124.xml"/><Relationship Id="rId10" Type="http://schemas.openxmlformats.org/officeDocument/2006/relationships/chart" Target="../charts/chart125.xml"/><Relationship Id="rId11" Type="http://schemas.openxmlformats.org/officeDocument/2006/relationships/chart" Target="../charts/chart126.xml"/><Relationship Id="rId12" Type="http://schemas.openxmlformats.org/officeDocument/2006/relationships/chart" Target="../charts/chart127.xml"/><Relationship Id="rId13" Type="http://schemas.openxmlformats.org/officeDocument/2006/relationships/chart" Target="../charts/chart128.xml"/><Relationship Id="rId14" Type="http://schemas.openxmlformats.org/officeDocument/2006/relationships/chart" Target="../charts/chart129.xml"/><Relationship Id="rId15" Type="http://schemas.openxmlformats.org/officeDocument/2006/relationships/chart" Target="../charts/chart130.xml"/><Relationship Id="rId16" Type="http://schemas.openxmlformats.org/officeDocument/2006/relationships/chart" Target="../charts/chart131.xml"/><Relationship Id="rId17" Type="http://schemas.openxmlformats.org/officeDocument/2006/relationships/chart" Target="../charts/chart132.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 Id="rId17" Type="http://schemas.openxmlformats.org/officeDocument/2006/relationships/chart" Target="../charts/chart144.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 Id="rId9" Type="http://schemas.openxmlformats.org/officeDocument/2006/relationships/chart" Target="../charts/chart148.xml"/><Relationship Id="rId10" Type="http://schemas.openxmlformats.org/officeDocument/2006/relationships/chart" Target="../charts/chart149.xml"/><Relationship Id="rId11" Type="http://schemas.openxmlformats.org/officeDocument/2006/relationships/chart" Target="../charts/chart150.xml"/><Relationship Id="rId12" Type="http://schemas.openxmlformats.org/officeDocument/2006/relationships/chart" Target="../charts/chart151.xml"/><Relationship Id="rId13" Type="http://schemas.openxmlformats.org/officeDocument/2006/relationships/chart" Target="../charts/chart152.xml"/><Relationship Id="rId14" Type="http://schemas.openxmlformats.org/officeDocument/2006/relationships/chart" Target="../charts/chart153.xml"/><Relationship Id="rId15" Type="http://schemas.openxmlformats.org/officeDocument/2006/relationships/chart" Target="../charts/chart154.xml"/><Relationship Id="rId16" Type="http://schemas.openxmlformats.org/officeDocument/2006/relationships/chart" Target="../charts/chart155.xml"/><Relationship Id="rId17" Type="http://schemas.openxmlformats.org/officeDocument/2006/relationships/chart" Target="../charts/chart156.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 Id="rId9" Type="http://schemas.openxmlformats.org/officeDocument/2006/relationships/chart" Target="../charts/chart160.xml"/><Relationship Id="rId10" Type="http://schemas.openxmlformats.org/officeDocument/2006/relationships/chart" Target="../charts/chart161.xml"/><Relationship Id="rId11" Type="http://schemas.openxmlformats.org/officeDocument/2006/relationships/chart" Target="../charts/chart162.xml"/><Relationship Id="rId12" Type="http://schemas.openxmlformats.org/officeDocument/2006/relationships/chart" Target="../charts/chart163.xml"/><Relationship Id="rId13" Type="http://schemas.openxmlformats.org/officeDocument/2006/relationships/chart" Target="../charts/chart164.xml"/><Relationship Id="rId14" Type="http://schemas.openxmlformats.org/officeDocument/2006/relationships/chart" Target="../charts/chart165.xml"/><Relationship Id="rId15" Type="http://schemas.openxmlformats.org/officeDocument/2006/relationships/chart" Target="../charts/chart166.xml"/><Relationship Id="rId16" Type="http://schemas.openxmlformats.org/officeDocument/2006/relationships/chart" Target="../charts/chart167.xml"/><Relationship Id="rId17" Type="http://schemas.openxmlformats.org/officeDocument/2006/relationships/chart" Target="../charts/chart168.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 Id="rId9" Type="http://schemas.openxmlformats.org/officeDocument/2006/relationships/chart" Target="../charts/chart172.xml"/><Relationship Id="rId10" Type="http://schemas.openxmlformats.org/officeDocument/2006/relationships/chart" Target="../charts/chart173.xml"/><Relationship Id="rId11" Type="http://schemas.openxmlformats.org/officeDocument/2006/relationships/chart" Target="../charts/chart174.xml"/><Relationship Id="rId12" Type="http://schemas.openxmlformats.org/officeDocument/2006/relationships/chart" Target="../charts/chart175.xml"/><Relationship Id="rId13" Type="http://schemas.openxmlformats.org/officeDocument/2006/relationships/chart" Target="../charts/chart176.xml"/><Relationship Id="rId14" Type="http://schemas.openxmlformats.org/officeDocument/2006/relationships/chart" Target="../charts/chart177.xml"/><Relationship Id="rId15" Type="http://schemas.openxmlformats.org/officeDocument/2006/relationships/chart" Target="../charts/chart178.xml"/><Relationship Id="rId16" Type="http://schemas.openxmlformats.org/officeDocument/2006/relationships/chart" Target="../charts/chart179.xml"/><Relationship Id="rId17" Type="http://schemas.openxmlformats.org/officeDocument/2006/relationships/chart" Target="../charts/chart180.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 Id="rId9" Type="http://schemas.openxmlformats.org/officeDocument/2006/relationships/chart" Target="../charts/chart184.xml"/><Relationship Id="rId10" Type="http://schemas.openxmlformats.org/officeDocument/2006/relationships/chart" Target="../charts/chart185.xml"/><Relationship Id="rId11" Type="http://schemas.openxmlformats.org/officeDocument/2006/relationships/chart" Target="../charts/chart186.xml"/><Relationship Id="rId12" Type="http://schemas.openxmlformats.org/officeDocument/2006/relationships/chart" Target="../charts/chart187.xml"/><Relationship Id="rId13" Type="http://schemas.openxmlformats.org/officeDocument/2006/relationships/chart" Target="../charts/chart188.xml"/><Relationship Id="rId14" Type="http://schemas.openxmlformats.org/officeDocument/2006/relationships/chart" Target="../charts/chart189.xml"/><Relationship Id="rId15" Type="http://schemas.openxmlformats.org/officeDocument/2006/relationships/chart" Target="../charts/chart190.xml"/><Relationship Id="rId16" Type="http://schemas.openxmlformats.org/officeDocument/2006/relationships/chart" Target="../charts/chart191.xml"/><Relationship Id="rId17" Type="http://schemas.openxmlformats.org/officeDocument/2006/relationships/chart" Target="../charts/chart192.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 Id="rId9" Type="http://schemas.openxmlformats.org/officeDocument/2006/relationships/chart" Target="../charts/chart196.xml"/><Relationship Id="rId10" Type="http://schemas.openxmlformats.org/officeDocument/2006/relationships/chart" Target="../charts/chart197.xml"/><Relationship Id="rId11" Type="http://schemas.openxmlformats.org/officeDocument/2006/relationships/chart" Target="../charts/chart198.xml"/><Relationship Id="rId12" Type="http://schemas.openxmlformats.org/officeDocument/2006/relationships/chart" Target="../charts/chart199.xml"/><Relationship Id="rId13" Type="http://schemas.openxmlformats.org/officeDocument/2006/relationships/chart" Target="../charts/chart200.xml"/><Relationship Id="rId14" Type="http://schemas.openxmlformats.org/officeDocument/2006/relationships/chart" Target="../charts/chart201.xml"/><Relationship Id="rId15" Type="http://schemas.openxmlformats.org/officeDocument/2006/relationships/chart" Target="../charts/chart202.xml"/><Relationship Id="rId16" Type="http://schemas.openxmlformats.org/officeDocument/2006/relationships/chart" Target="../charts/chart203.xml"/><Relationship Id="rId17" Type="http://schemas.openxmlformats.org/officeDocument/2006/relationships/chart" Target="../charts/chart204.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 Id="rId7" Type="http://schemas.openxmlformats.org/officeDocument/2006/relationships/chart" Target="../charts/chart206.xml"/><Relationship Id="rId8" Type="http://schemas.openxmlformats.org/officeDocument/2006/relationships/chart" Target="../charts/chart207.xml"/><Relationship Id="rId9" Type="http://schemas.openxmlformats.org/officeDocument/2006/relationships/chart" Target="../charts/chart208.xml"/><Relationship Id="rId10" Type="http://schemas.openxmlformats.org/officeDocument/2006/relationships/chart" Target="../charts/chart209.xml"/><Relationship Id="rId11" Type="http://schemas.openxmlformats.org/officeDocument/2006/relationships/chart" Target="../charts/chart210.xml"/><Relationship Id="rId12" Type="http://schemas.openxmlformats.org/officeDocument/2006/relationships/chart" Target="../charts/chart211.xml"/><Relationship Id="rId13" Type="http://schemas.openxmlformats.org/officeDocument/2006/relationships/chart" Target="../charts/chart212.xml"/><Relationship Id="rId14" Type="http://schemas.openxmlformats.org/officeDocument/2006/relationships/chart" Target="../charts/chart213.xml"/><Relationship Id="rId15" Type="http://schemas.openxmlformats.org/officeDocument/2006/relationships/chart" Target="../charts/chart214.xml"/><Relationship Id="rId16" Type="http://schemas.openxmlformats.org/officeDocument/2006/relationships/chart" Target="../charts/chart215.xml"/><Relationship Id="rId17" Type="http://schemas.openxmlformats.org/officeDocument/2006/relationships/chart" Target="../charts/chart216.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 Id="rId7" Type="http://schemas.openxmlformats.org/officeDocument/2006/relationships/chart" Target="../charts/chart218.xml"/><Relationship Id="rId8" Type="http://schemas.openxmlformats.org/officeDocument/2006/relationships/chart" Target="../charts/chart219.xml"/><Relationship Id="rId9" Type="http://schemas.openxmlformats.org/officeDocument/2006/relationships/chart" Target="../charts/chart220.xml"/><Relationship Id="rId10" Type="http://schemas.openxmlformats.org/officeDocument/2006/relationships/chart" Target="../charts/chart221.xml"/><Relationship Id="rId11" Type="http://schemas.openxmlformats.org/officeDocument/2006/relationships/chart" Target="../charts/chart222.xml"/><Relationship Id="rId12" Type="http://schemas.openxmlformats.org/officeDocument/2006/relationships/chart" Target="../charts/chart223.xml"/><Relationship Id="rId13" Type="http://schemas.openxmlformats.org/officeDocument/2006/relationships/chart" Target="../charts/chart224.xml"/><Relationship Id="rId14" Type="http://schemas.openxmlformats.org/officeDocument/2006/relationships/chart" Target="../charts/chart225.xml"/><Relationship Id="rId15" Type="http://schemas.openxmlformats.org/officeDocument/2006/relationships/chart" Target="../charts/chart226.xml"/><Relationship Id="rId16" Type="http://schemas.openxmlformats.org/officeDocument/2006/relationships/chart" Target="../charts/chart227.xml"/><Relationship Id="rId17" Type="http://schemas.openxmlformats.org/officeDocument/2006/relationships/chart" Target="../charts/chart228.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 Id="rId7" Type="http://schemas.openxmlformats.org/officeDocument/2006/relationships/chart" Target="../charts/chart14.xml"/><Relationship Id="rId8" Type="http://schemas.openxmlformats.org/officeDocument/2006/relationships/chart" Target="../charts/chart15.xml"/><Relationship Id="rId9" Type="http://schemas.openxmlformats.org/officeDocument/2006/relationships/chart" Target="../charts/chart16.xml"/><Relationship Id="rId10" Type="http://schemas.openxmlformats.org/officeDocument/2006/relationships/chart" Target="../charts/chart17.xml"/><Relationship Id="rId11" Type="http://schemas.openxmlformats.org/officeDocument/2006/relationships/chart" Target="../charts/chart18.xml"/><Relationship Id="rId12" Type="http://schemas.openxmlformats.org/officeDocument/2006/relationships/chart" Target="../charts/chart19.xml"/><Relationship Id="rId13" Type="http://schemas.openxmlformats.org/officeDocument/2006/relationships/chart" Target="../charts/chart20.xml"/><Relationship Id="rId14" Type="http://schemas.openxmlformats.org/officeDocument/2006/relationships/chart" Target="../charts/chart21.xml"/><Relationship Id="rId15" Type="http://schemas.openxmlformats.org/officeDocument/2006/relationships/chart" Target="../charts/chart22.xml"/><Relationship Id="rId16" Type="http://schemas.openxmlformats.org/officeDocument/2006/relationships/chart" Target="../charts/chart23.xml"/><Relationship Id="rId17" Type="http://schemas.openxmlformats.org/officeDocument/2006/relationships/chart" Target="../charts/chart24.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 Id="rId7" Type="http://schemas.openxmlformats.org/officeDocument/2006/relationships/chart" Target="../charts/chart230.xml"/><Relationship Id="rId8" Type="http://schemas.openxmlformats.org/officeDocument/2006/relationships/chart" Target="../charts/chart231.xml"/><Relationship Id="rId9" Type="http://schemas.openxmlformats.org/officeDocument/2006/relationships/chart" Target="../charts/chart232.xml"/><Relationship Id="rId10" Type="http://schemas.openxmlformats.org/officeDocument/2006/relationships/chart" Target="../charts/chart233.xml"/><Relationship Id="rId11" Type="http://schemas.openxmlformats.org/officeDocument/2006/relationships/chart" Target="../charts/chart234.xml"/><Relationship Id="rId12" Type="http://schemas.openxmlformats.org/officeDocument/2006/relationships/chart" Target="../charts/chart235.xml"/><Relationship Id="rId13" Type="http://schemas.openxmlformats.org/officeDocument/2006/relationships/chart" Target="../charts/chart236.xml"/><Relationship Id="rId14" Type="http://schemas.openxmlformats.org/officeDocument/2006/relationships/chart" Target="../charts/chart237.xml"/><Relationship Id="rId15" Type="http://schemas.openxmlformats.org/officeDocument/2006/relationships/chart" Target="../charts/chart238.xml"/><Relationship Id="rId16" Type="http://schemas.openxmlformats.org/officeDocument/2006/relationships/chart" Target="../charts/chart239.xml"/><Relationship Id="rId17" Type="http://schemas.openxmlformats.org/officeDocument/2006/relationships/chart" Target="../charts/chart24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 Id="rId7" Type="http://schemas.openxmlformats.org/officeDocument/2006/relationships/chart" Target="../charts/chart242.xml"/><Relationship Id="rId8" Type="http://schemas.openxmlformats.org/officeDocument/2006/relationships/chart" Target="../charts/chart243.xml"/><Relationship Id="rId9" Type="http://schemas.openxmlformats.org/officeDocument/2006/relationships/chart" Target="../charts/chart244.xml"/><Relationship Id="rId10" Type="http://schemas.openxmlformats.org/officeDocument/2006/relationships/chart" Target="../charts/chart245.xml"/><Relationship Id="rId11" Type="http://schemas.openxmlformats.org/officeDocument/2006/relationships/chart" Target="../charts/chart246.xml"/><Relationship Id="rId12" Type="http://schemas.openxmlformats.org/officeDocument/2006/relationships/chart" Target="../charts/chart247.xml"/><Relationship Id="rId13" Type="http://schemas.openxmlformats.org/officeDocument/2006/relationships/chart" Target="../charts/chart248.xml"/><Relationship Id="rId14" Type="http://schemas.openxmlformats.org/officeDocument/2006/relationships/chart" Target="../charts/chart249.xml"/><Relationship Id="rId15" Type="http://schemas.openxmlformats.org/officeDocument/2006/relationships/chart" Target="../charts/chart250.xml"/><Relationship Id="rId16" Type="http://schemas.openxmlformats.org/officeDocument/2006/relationships/chart" Target="../charts/chart251.xml"/><Relationship Id="rId17" Type="http://schemas.openxmlformats.org/officeDocument/2006/relationships/chart" Target="../charts/chart252.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 Id="rId7" Type="http://schemas.openxmlformats.org/officeDocument/2006/relationships/chart" Target="../charts/chart254.xml"/><Relationship Id="rId8" Type="http://schemas.openxmlformats.org/officeDocument/2006/relationships/chart" Target="../charts/chart255.xml"/><Relationship Id="rId9" Type="http://schemas.openxmlformats.org/officeDocument/2006/relationships/chart" Target="../charts/chart256.xml"/><Relationship Id="rId10" Type="http://schemas.openxmlformats.org/officeDocument/2006/relationships/chart" Target="../charts/chart257.xml"/><Relationship Id="rId11" Type="http://schemas.openxmlformats.org/officeDocument/2006/relationships/chart" Target="../charts/chart258.xml"/><Relationship Id="rId12" Type="http://schemas.openxmlformats.org/officeDocument/2006/relationships/chart" Target="../charts/chart259.xml"/><Relationship Id="rId13" Type="http://schemas.openxmlformats.org/officeDocument/2006/relationships/chart" Target="../charts/chart260.xml"/><Relationship Id="rId14" Type="http://schemas.openxmlformats.org/officeDocument/2006/relationships/chart" Target="../charts/chart261.xml"/><Relationship Id="rId15" Type="http://schemas.openxmlformats.org/officeDocument/2006/relationships/chart" Target="../charts/chart262.xml"/><Relationship Id="rId16" Type="http://schemas.openxmlformats.org/officeDocument/2006/relationships/chart" Target="../charts/chart263.xml"/><Relationship Id="rId17" Type="http://schemas.openxmlformats.org/officeDocument/2006/relationships/chart" Target="../charts/chart264.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 Id="rId17" Type="http://schemas.openxmlformats.org/officeDocument/2006/relationships/chart" Target="../charts/chart276.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 Id="rId7" Type="http://schemas.openxmlformats.org/officeDocument/2006/relationships/chart" Target="../charts/chart278.xml"/><Relationship Id="rId8" Type="http://schemas.openxmlformats.org/officeDocument/2006/relationships/chart" Target="../charts/chart279.xml"/><Relationship Id="rId9" Type="http://schemas.openxmlformats.org/officeDocument/2006/relationships/chart" Target="../charts/chart280.xml"/><Relationship Id="rId10" Type="http://schemas.openxmlformats.org/officeDocument/2006/relationships/chart" Target="../charts/chart281.xml"/><Relationship Id="rId11" Type="http://schemas.openxmlformats.org/officeDocument/2006/relationships/chart" Target="../charts/chart282.xml"/><Relationship Id="rId12" Type="http://schemas.openxmlformats.org/officeDocument/2006/relationships/chart" Target="../charts/chart283.xml"/><Relationship Id="rId13" Type="http://schemas.openxmlformats.org/officeDocument/2006/relationships/chart" Target="../charts/chart284.xml"/><Relationship Id="rId14" Type="http://schemas.openxmlformats.org/officeDocument/2006/relationships/chart" Target="../charts/chart285.xml"/><Relationship Id="rId15" Type="http://schemas.openxmlformats.org/officeDocument/2006/relationships/chart" Target="../charts/chart286.xml"/><Relationship Id="rId16" Type="http://schemas.openxmlformats.org/officeDocument/2006/relationships/chart" Target="../charts/chart287.xml"/><Relationship Id="rId17" Type="http://schemas.openxmlformats.org/officeDocument/2006/relationships/chart" Target="../charts/chart288.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 Id="rId7" Type="http://schemas.openxmlformats.org/officeDocument/2006/relationships/chart" Target="../charts/chart290.xml"/><Relationship Id="rId8" Type="http://schemas.openxmlformats.org/officeDocument/2006/relationships/chart" Target="../charts/chart291.xml"/><Relationship Id="rId9" Type="http://schemas.openxmlformats.org/officeDocument/2006/relationships/chart" Target="../charts/chart292.xml"/><Relationship Id="rId10" Type="http://schemas.openxmlformats.org/officeDocument/2006/relationships/chart" Target="../charts/chart293.xml"/><Relationship Id="rId11" Type="http://schemas.openxmlformats.org/officeDocument/2006/relationships/chart" Target="../charts/chart294.xml"/><Relationship Id="rId12" Type="http://schemas.openxmlformats.org/officeDocument/2006/relationships/chart" Target="../charts/chart295.xml"/><Relationship Id="rId13" Type="http://schemas.openxmlformats.org/officeDocument/2006/relationships/chart" Target="../charts/chart296.xml"/><Relationship Id="rId14" Type="http://schemas.openxmlformats.org/officeDocument/2006/relationships/chart" Target="../charts/chart297.xml"/><Relationship Id="rId15" Type="http://schemas.openxmlformats.org/officeDocument/2006/relationships/chart" Target="../charts/chart298.xml"/><Relationship Id="rId16" Type="http://schemas.openxmlformats.org/officeDocument/2006/relationships/chart" Target="../charts/chart299.xml"/><Relationship Id="rId17" Type="http://schemas.openxmlformats.org/officeDocument/2006/relationships/chart" Target="../charts/chart300.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 Id="rId7" Type="http://schemas.openxmlformats.org/officeDocument/2006/relationships/chart" Target="../charts/chart302.xml"/><Relationship Id="rId8" Type="http://schemas.openxmlformats.org/officeDocument/2006/relationships/chart" Target="../charts/chart303.xml"/><Relationship Id="rId9" Type="http://schemas.openxmlformats.org/officeDocument/2006/relationships/chart" Target="../charts/chart304.xml"/><Relationship Id="rId10" Type="http://schemas.openxmlformats.org/officeDocument/2006/relationships/chart" Target="../charts/chart305.xml"/><Relationship Id="rId11" Type="http://schemas.openxmlformats.org/officeDocument/2006/relationships/chart" Target="../charts/chart306.xml"/><Relationship Id="rId12" Type="http://schemas.openxmlformats.org/officeDocument/2006/relationships/chart" Target="../charts/chart307.xml"/><Relationship Id="rId13" Type="http://schemas.openxmlformats.org/officeDocument/2006/relationships/chart" Target="../charts/chart308.xml"/><Relationship Id="rId14" Type="http://schemas.openxmlformats.org/officeDocument/2006/relationships/chart" Target="../charts/chart309.xml"/><Relationship Id="rId15" Type="http://schemas.openxmlformats.org/officeDocument/2006/relationships/chart" Target="../charts/chart310.xml"/><Relationship Id="rId16" Type="http://schemas.openxmlformats.org/officeDocument/2006/relationships/chart" Target="../charts/chart311.xml"/><Relationship Id="rId17" Type="http://schemas.openxmlformats.org/officeDocument/2006/relationships/chart" Target="../charts/chart312.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 Id="rId7" Type="http://schemas.openxmlformats.org/officeDocument/2006/relationships/chart" Target="../charts/chart314.xml"/><Relationship Id="rId8" Type="http://schemas.openxmlformats.org/officeDocument/2006/relationships/chart" Target="../charts/chart315.xml"/><Relationship Id="rId9" Type="http://schemas.openxmlformats.org/officeDocument/2006/relationships/chart" Target="../charts/chart316.xml"/><Relationship Id="rId10" Type="http://schemas.openxmlformats.org/officeDocument/2006/relationships/chart" Target="../charts/chart317.xml"/><Relationship Id="rId11" Type="http://schemas.openxmlformats.org/officeDocument/2006/relationships/chart" Target="../charts/chart318.xml"/><Relationship Id="rId12" Type="http://schemas.openxmlformats.org/officeDocument/2006/relationships/chart" Target="../charts/chart319.xml"/><Relationship Id="rId13" Type="http://schemas.openxmlformats.org/officeDocument/2006/relationships/chart" Target="../charts/chart320.xml"/><Relationship Id="rId14" Type="http://schemas.openxmlformats.org/officeDocument/2006/relationships/chart" Target="../charts/chart321.xml"/><Relationship Id="rId15" Type="http://schemas.openxmlformats.org/officeDocument/2006/relationships/chart" Target="../charts/chart322.xml"/><Relationship Id="rId16" Type="http://schemas.openxmlformats.org/officeDocument/2006/relationships/chart" Target="../charts/chart323.xml"/><Relationship Id="rId17" Type="http://schemas.openxmlformats.org/officeDocument/2006/relationships/chart" Target="../charts/chart324.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 Id="rId7" Type="http://schemas.openxmlformats.org/officeDocument/2006/relationships/chart" Target="../charts/chart326.xml"/><Relationship Id="rId8" Type="http://schemas.openxmlformats.org/officeDocument/2006/relationships/chart" Target="../charts/chart327.xml"/><Relationship Id="rId9" Type="http://schemas.openxmlformats.org/officeDocument/2006/relationships/chart" Target="../charts/chart328.xml"/><Relationship Id="rId10" Type="http://schemas.openxmlformats.org/officeDocument/2006/relationships/chart" Target="../charts/chart329.xml"/><Relationship Id="rId11" Type="http://schemas.openxmlformats.org/officeDocument/2006/relationships/chart" Target="../charts/chart330.xml"/><Relationship Id="rId12" Type="http://schemas.openxmlformats.org/officeDocument/2006/relationships/chart" Target="../charts/chart331.xml"/><Relationship Id="rId13" Type="http://schemas.openxmlformats.org/officeDocument/2006/relationships/chart" Target="../charts/chart332.xml"/><Relationship Id="rId14" Type="http://schemas.openxmlformats.org/officeDocument/2006/relationships/chart" Target="../charts/chart333.xml"/><Relationship Id="rId15" Type="http://schemas.openxmlformats.org/officeDocument/2006/relationships/chart" Target="../charts/chart334.xml"/><Relationship Id="rId16" Type="http://schemas.openxmlformats.org/officeDocument/2006/relationships/chart" Target="../charts/chart335.xml"/><Relationship Id="rId17" Type="http://schemas.openxmlformats.org/officeDocument/2006/relationships/chart" Target="../charts/chart336.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 Id="rId7" Type="http://schemas.openxmlformats.org/officeDocument/2006/relationships/chart" Target="../charts/chart338.xml"/><Relationship Id="rId8" Type="http://schemas.openxmlformats.org/officeDocument/2006/relationships/chart" Target="../charts/chart339.xml"/><Relationship Id="rId9" Type="http://schemas.openxmlformats.org/officeDocument/2006/relationships/chart" Target="../charts/chart340.xml"/><Relationship Id="rId10" Type="http://schemas.openxmlformats.org/officeDocument/2006/relationships/chart" Target="../charts/chart341.xml"/><Relationship Id="rId11" Type="http://schemas.openxmlformats.org/officeDocument/2006/relationships/chart" Target="../charts/chart342.xml"/><Relationship Id="rId12" Type="http://schemas.openxmlformats.org/officeDocument/2006/relationships/chart" Target="../charts/chart343.xml"/><Relationship Id="rId13" Type="http://schemas.openxmlformats.org/officeDocument/2006/relationships/chart" Target="../charts/chart344.xml"/><Relationship Id="rId14" Type="http://schemas.openxmlformats.org/officeDocument/2006/relationships/chart" Target="../charts/chart345.xml"/><Relationship Id="rId15" Type="http://schemas.openxmlformats.org/officeDocument/2006/relationships/chart" Target="../charts/chart346.xml"/><Relationship Id="rId16" Type="http://schemas.openxmlformats.org/officeDocument/2006/relationships/chart" Target="../charts/chart347.xml"/><Relationship Id="rId17" Type="http://schemas.openxmlformats.org/officeDocument/2006/relationships/chart" Target="../charts/chart348.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 Id="rId7" Type="http://schemas.openxmlformats.org/officeDocument/2006/relationships/chart" Target="../charts/chart26.xml"/><Relationship Id="rId8" Type="http://schemas.openxmlformats.org/officeDocument/2006/relationships/chart" Target="../charts/chart27.xml"/><Relationship Id="rId9" Type="http://schemas.openxmlformats.org/officeDocument/2006/relationships/chart" Target="../charts/chart28.xml"/><Relationship Id="rId10" Type="http://schemas.openxmlformats.org/officeDocument/2006/relationships/chart" Target="../charts/chart29.xml"/><Relationship Id="rId11" Type="http://schemas.openxmlformats.org/officeDocument/2006/relationships/chart" Target="../charts/chart30.xml"/><Relationship Id="rId12" Type="http://schemas.openxmlformats.org/officeDocument/2006/relationships/chart" Target="../charts/chart31.xml"/><Relationship Id="rId13" Type="http://schemas.openxmlformats.org/officeDocument/2006/relationships/chart" Target="../charts/chart32.xml"/><Relationship Id="rId14" Type="http://schemas.openxmlformats.org/officeDocument/2006/relationships/chart" Target="../charts/chart33.xml"/><Relationship Id="rId15" Type="http://schemas.openxmlformats.org/officeDocument/2006/relationships/chart" Target="../charts/chart34.xml"/><Relationship Id="rId16" Type="http://schemas.openxmlformats.org/officeDocument/2006/relationships/chart" Target="../charts/chart35.xml"/><Relationship Id="rId17" Type="http://schemas.openxmlformats.org/officeDocument/2006/relationships/chart" Target="../charts/chart36.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 Id="rId7" Type="http://schemas.openxmlformats.org/officeDocument/2006/relationships/chart" Target="../charts/chart350.xml"/><Relationship Id="rId8" Type="http://schemas.openxmlformats.org/officeDocument/2006/relationships/chart" Target="../charts/chart351.xml"/><Relationship Id="rId9" Type="http://schemas.openxmlformats.org/officeDocument/2006/relationships/chart" Target="../charts/chart352.xml"/><Relationship Id="rId10" Type="http://schemas.openxmlformats.org/officeDocument/2006/relationships/chart" Target="../charts/chart353.xml"/><Relationship Id="rId11" Type="http://schemas.openxmlformats.org/officeDocument/2006/relationships/chart" Target="../charts/chart354.xml"/><Relationship Id="rId12" Type="http://schemas.openxmlformats.org/officeDocument/2006/relationships/chart" Target="../charts/chart355.xml"/><Relationship Id="rId13" Type="http://schemas.openxmlformats.org/officeDocument/2006/relationships/chart" Target="../charts/chart356.xml"/><Relationship Id="rId14" Type="http://schemas.openxmlformats.org/officeDocument/2006/relationships/chart" Target="../charts/chart357.xml"/><Relationship Id="rId15" Type="http://schemas.openxmlformats.org/officeDocument/2006/relationships/chart" Target="../charts/chart358.xml"/><Relationship Id="rId16" Type="http://schemas.openxmlformats.org/officeDocument/2006/relationships/chart" Target="../charts/chart359.xml"/><Relationship Id="rId17" Type="http://schemas.openxmlformats.org/officeDocument/2006/relationships/chart" Target="../charts/chart36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 Id="rId7" Type="http://schemas.openxmlformats.org/officeDocument/2006/relationships/chart" Target="../charts/chart362.xml"/><Relationship Id="rId8" Type="http://schemas.openxmlformats.org/officeDocument/2006/relationships/chart" Target="../charts/chart363.xml"/><Relationship Id="rId9" Type="http://schemas.openxmlformats.org/officeDocument/2006/relationships/chart" Target="../charts/chart364.xml"/><Relationship Id="rId10" Type="http://schemas.openxmlformats.org/officeDocument/2006/relationships/chart" Target="../charts/chart365.xml"/><Relationship Id="rId11" Type="http://schemas.openxmlformats.org/officeDocument/2006/relationships/chart" Target="../charts/chart366.xml"/><Relationship Id="rId12" Type="http://schemas.openxmlformats.org/officeDocument/2006/relationships/chart" Target="../charts/chart367.xml"/><Relationship Id="rId13" Type="http://schemas.openxmlformats.org/officeDocument/2006/relationships/chart" Target="../charts/chart368.xml"/><Relationship Id="rId14" Type="http://schemas.openxmlformats.org/officeDocument/2006/relationships/chart" Target="../charts/chart369.xml"/><Relationship Id="rId15" Type="http://schemas.openxmlformats.org/officeDocument/2006/relationships/chart" Target="../charts/chart370.xml"/><Relationship Id="rId16" Type="http://schemas.openxmlformats.org/officeDocument/2006/relationships/chart" Target="../charts/chart371.xml"/><Relationship Id="rId17" Type="http://schemas.openxmlformats.org/officeDocument/2006/relationships/chart" Target="../charts/chart372.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3.xml"/><Relationship Id="rId7" Type="http://schemas.openxmlformats.org/officeDocument/2006/relationships/chart" Target="../charts/chart374.xml"/><Relationship Id="rId8" Type="http://schemas.openxmlformats.org/officeDocument/2006/relationships/chart" Target="../charts/chart375.xml"/><Relationship Id="rId9" Type="http://schemas.openxmlformats.org/officeDocument/2006/relationships/chart" Target="../charts/chart376.xml"/><Relationship Id="rId10" Type="http://schemas.openxmlformats.org/officeDocument/2006/relationships/chart" Target="../charts/chart377.xml"/><Relationship Id="rId11" Type="http://schemas.openxmlformats.org/officeDocument/2006/relationships/chart" Target="../charts/chart378.xml"/><Relationship Id="rId12" Type="http://schemas.openxmlformats.org/officeDocument/2006/relationships/chart" Target="../charts/chart379.xml"/><Relationship Id="rId13" Type="http://schemas.openxmlformats.org/officeDocument/2006/relationships/chart" Target="../charts/chart380.xml"/><Relationship Id="rId14" Type="http://schemas.openxmlformats.org/officeDocument/2006/relationships/chart" Target="../charts/chart381.xml"/><Relationship Id="rId15" Type="http://schemas.openxmlformats.org/officeDocument/2006/relationships/chart" Target="../charts/chart382.xml"/><Relationship Id="rId16" Type="http://schemas.openxmlformats.org/officeDocument/2006/relationships/chart" Target="../charts/chart383.xml"/><Relationship Id="rId17" Type="http://schemas.openxmlformats.org/officeDocument/2006/relationships/chart" Target="../charts/chart384.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 Id="rId7" Type="http://schemas.openxmlformats.org/officeDocument/2006/relationships/chart" Target="../charts/chart386.xml"/><Relationship Id="rId8" Type="http://schemas.openxmlformats.org/officeDocument/2006/relationships/chart" Target="../charts/chart387.xml"/><Relationship Id="rId9" Type="http://schemas.openxmlformats.org/officeDocument/2006/relationships/chart" Target="../charts/chart388.xml"/><Relationship Id="rId10" Type="http://schemas.openxmlformats.org/officeDocument/2006/relationships/chart" Target="../charts/chart389.xml"/><Relationship Id="rId11" Type="http://schemas.openxmlformats.org/officeDocument/2006/relationships/chart" Target="../charts/chart390.xml"/><Relationship Id="rId12" Type="http://schemas.openxmlformats.org/officeDocument/2006/relationships/chart" Target="../charts/chart391.xml"/><Relationship Id="rId13" Type="http://schemas.openxmlformats.org/officeDocument/2006/relationships/chart" Target="../charts/chart392.xml"/><Relationship Id="rId14" Type="http://schemas.openxmlformats.org/officeDocument/2006/relationships/chart" Target="../charts/chart393.xml"/><Relationship Id="rId15" Type="http://schemas.openxmlformats.org/officeDocument/2006/relationships/chart" Target="../charts/chart394.xml"/><Relationship Id="rId16" Type="http://schemas.openxmlformats.org/officeDocument/2006/relationships/chart" Target="../charts/chart395.xml"/><Relationship Id="rId17" Type="http://schemas.openxmlformats.org/officeDocument/2006/relationships/chart" Target="../charts/chart396.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 Id="rId17" Type="http://schemas.openxmlformats.org/officeDocument/2006/relationships/chart" Target="../charts/chart408.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9.xml"/><Relationship Id="rId7" Type="http://schemas.openxmlformats.org/officeDocument/2006/relationships/chart" Target="../charts/chart410.xml"/><Relationship Id="rId8" Type="http://schemas.openxmlformats.org/officeDocument/2006/relationships/chart" Target="../charts/chart411.xml"/><Relationship Id="rId9" Type="http://schemas.openxmlformats.org/officeDocument/2006/relationships/chart" Target="../charts/chart412.xml"/><Relationship Id="rId10" Type="http://schemas.openxmlformats.org/officeDocument/2006/relationships/chart" Target="../charts/chart413.xml"/><Relationship Id="rId11" Type="http://schemas.openxmlformats.org/officeDocument/2006/relationships/chart" Target="../charts/chart414.xml"/><Relationship Id="rId12" Type="http://schemas.openxmlformats.org/officeDocument/2006/relationships/chart" Target="../charts/chart415.xml"/><Relationship Id="rId13" Type="http://schemas.openxmlformats.org/officeDocument/2006/relationships/chart" Target="../charts/chart416.xml"/><Relationship Id="rId14" Type="http://schemas.openxmlformats.org/officeDocument/2006/relationships/chart" Target="../charts/chart417.xml"/><Relationship Id="rId15" Type="http://schemas.openxmlformats.org/officeDocument/2006/relationships/chart" Target="../charts/chart418.xml"/><Relationship Id="rId16" Type="http://schemas.openxmlformats.org/officeDocument/2006/relationships/chart" Target="../charts/chart419.xml"/><Relationship Id="rId17" Type="http://schemas.openxmlformats.org/officeDocument/2006/relationships/chart" Target="../charts/chart420.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1.xml"/><Relationship Id="rId7" Type="http://schemas.openxmlformats.org/officeDocument/2006/relationships/chart" Target="../charts/chart422.xml"/><Relationship Id="rId8" Type="http://schemas.openxmlformats.org/officeDocument/2006/relationships/chart" Target="../charts/chart423.xml"/><Relationship Id="rId9" Type="http://schemas.openxmlformats.org/officeDocument/2006/relationships/chart" Target="../charts/chart424.xml"/><Relationship Id="rId10" Type="http://schemas.openxmlformats.org/officeDocument/2006/relationships/chart" Target="../charts/chart425.xml"/><Relationship Id="rId11" Type="http://schemas.openxmlformats.org/officeDocument/2006/relationships/chart" Target="../charts/chart426.xml"/><Relationship Id="rId12" Type="http://schemas.openxmlformats.org/officeDocument/2006/relationships/chart" Target="../charts/chart427.xml"/><Relationship Id="rId13" Type="http://schemas.openxmlformats.org/officeDocument/2006/relationships/chart" Target="../charts/chart428.xml"/><Relationship Id="rId14" Type="http://schemas.openxmlformats.org/officeDocument/2006/relationships/chart" Target="../charts/chart429.xml"/><Relationship Id="rId15" Type="http://schemas.openxmlformats.org/officeDocument/2006/relationships/chart" Target="../charts/chart430.xml"/><Relationship Id="rId16" Type="http://schemas.openxmlformats.org/officeDocument/2006/relationships/chart" Target="../charts/chart431.xml"/><Relationship Id="rId17" Type="http://schemas.openxmlformats.org/officeDocument/2006/relationships/chart" Target="../charts/chart43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3.xml"/><Relationship Id="rId7" Type="http://schemas.openxmlformats.org/officeDocument/2006/relationships/chart" Target="../charts/chart434.xml"/><Relationship Id="rId8" Type="http://schemas.openxmlformats.org/officeDocument/2006/relationships/chart" Target="../charts/chart435.xml"/><Relationship Id="rId9" Type="http://schemas.openxmlformats.org/officeDocument/2006/relationships/chart" Target="../charts/chart436.xml"/><Relationship Id="rId10" Type="http://schemas.openxmlformats.org/officeDocument/2006/relationships/chart" Target="../charts/chart437.xml"/><Relationship Id="rId11" Type="http://schemas.openxmlformats.org/officeDocument/2006/relationships/chart" Target="../charts/chart438.xml"/><Relationship Id="rId12" Type="http://schemas.openxmlformats.org/officeDocument/2006/relationships/chart" Target="../charts/chart439.xml"/><Relationship Id="rId13" Type="http://schemas.openxmlformats.org/officeDocument/2006/relationships/chart" Target="../charts/chart440.xml"/><Relationship Id="rId14" Type="http://schemas.openxmlformats.org/officeDocument/2006/relationships/chart" Target="../charts/chart441.xml"/><Relationship Id="rId15" Type="http://schemas.openxmlformats.org/officeDocument/2006/relationships/chart" Target="../charts/chart442.xml"/><Relationship Id="rId16" Type="http://schemas.openxmlformats.org/officeDocument/2006/relationships/chart" Target="../charts/chart443.xml"/><Relationship Id="rId17" Type="http://schemas.openxmlformats.org/officeDocument/2006/relationships/chart" Target="../charts/chart444.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5.xml"/><Relationship Id="rId7" Type="http://schemas.openxmlformats.org/officeDocument/2006/relationships/chart" Target="../charts/chart446.xml"/><Relationship Id="rId8" Type="http://schemas.openxmlformats.org/officeDocument/2006/relationships/chart" Target="../charts/chart447.xml"/><Relationship Id="rId9" Type="http://schemas.openxmlformats.org/officeDocument/2006/relationships/chart" Target="../charts/chart448.xml"/><Relationship Id="rId10" Type="http://schemas.openxmlformats.org/officeDocument/2006/relationships/chart" Target="../charts/chart449.xml"/><Relationship Id="rId11" Type="http://schemas.openxmlformats.org/officeDocument/2006/relationships/chart" Target="../charts/chart450.xml"/><Relationship Id="rId12" Type="http://schemas.openxmlformats.org/officeDocument/2006/relationships/chart" Target="../charts/chart451.xml"/><Relationship Id="rId13" Type="http://schemas.openxmlformats.org/officeDocument/2006/relationships/chart" Target="../charts/chart452.xml"/><Relationship Id="rId14" Type="http://schemas.openxmlformats.org/officeDocument/2006/relationships/chart" Target="../charts/chart453.xml"/><Relationship Id="rId15" Type="http://schemas.openxmlformats.org/officeDocument/2006/relationships/chart" Target="../charts/chart454.xml"/><Relationship Id="rId16" Type="http://schemas.openxmlformats.org/officeDocument/2006/relationships/chart" Target="../charts/chart455.xml"/><Relationship Id="rId17" Type="http://schemas.openxmlformats.org/officeDocument/2006/relationships/chart" Target="../charts/chart456.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7.xml"/><Relationship Id="rId7" Type="http://schemas.openxmlformats.org/officeDocument/2006/relationships/chart" Target="../charts/chart458.xml"/><Relationship Id="rId8" Type="http://schemas.openxmlformats.org/officeDocument/2006/relationships/chart" Target="../charts/chart459.xml"/><Relationship Id="rId9" Type="http://schemas.openxmlformats.org/officeDocument/2006/relationships/chart" Target="../charts/chart460.xml"/><Relationship Id="rId10" Type="http://schemas.openxmlformats.org/officeDocument/2006/relationships/chart" Target="../charts/chart461.xml"/><Relationship Id="rId11" Type="http://schemas.openxmlformats.org/officeDocument/2006/relationships/chart" Target="../charts/chart462.xml"/><Relationship Id="rId12" Type="http://schemas.openxmlformats.org/officeDocument/2006/relationships/chart" Target="../charts/chart463.xml"/><Relationship Id="rId13" Type="http://schemas.openxmlformats.org/officeDocument/2006/relationships/chart" Target="../charts/chart464.xml"/><Relationship Id="rId14" Type="http://schemas.openxmlformats.org/officeDocument/2006/relationships/chart" Target="../charts/chart465.xml"/><Relationship Id="rId15" Type="http://schemas.openxmlformats.org/officeDocument/2006/relationships/chart" Target="../charts/chart466.xml"/><Relationship Id="rId16" Type="http://schemas.openxmlformats.org/officeDocument/2006/relationships/chart" Target="../charts/chart467.xml"/><Relationship Id="rId17" Type="http://schemas.openxmlformats.org/officeDocument/2006/relationships/chart" Target="../charts/chart468.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 Id="rId7" Type="http://schemas.openxmlformats.org/officeDocument/2006/relationships/chart" Target="../charts/chart38.xml"/><Relationship Id="rId8" Type="http://schemas.openxmlformats.org/officeDocument/2006/relationships/chart" Target="../charts/chart39.xml"/><Relationship Id="rId9" Type="http://schemas.openxmlformats.org/officeDocument/2006/relationships/chart" Target="../charts/chart40.xml"/><Relationship Id="rId10" Type="http://schemas.openxmlformats.org/officeDocument/2006/relationships/chart" Target="../charts/chart41.xml"/><Relationship Id="rId11" Type="http://schemas.openxmlformats.org/officeDocument/2006/relationships/chart" Target="../charts/chart42.xml"/><Relationship Id="rId12" Type="http://schemas.openxmlformats.org/officeDocument/2006/relationships/chart" Target="../charts/chart43.xml"/><Relationship Id="rId13" Type="http://schemas.openxmlformats.org/officeDocument/2006/relationships/chart" Target="../charts/chart44.xml"/><Relationship Id="rId14" Type="http://schemas.openxmlformats.org/officeDocument/2006/relationships/chart" Target="../charts/chart45.xml"/><Relationship Id="rId15" Type="http://schemas.openxmlformats.org/officeDocument/2006/relationships/chart" Target="../charts/chart46.xml"/><Relationship Id="rId16" Type="http://schemas.openxmlformats.org/officeDocument/2006/relationships/chart" Target="../charts/chart47.xml"/><Relationship Id="rId17" Type="http://schemas.openxmlformats.org/officeDocument/2006/relationships/chart" Target="../charts/chart48.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9.xml"/><Relationship Id="rId7" Type="http://schemas.openxmlformats.org/officeDocument/2006/relationships/chart" Target="../charts/chart470.xml"/><Relationship Id="rId8" Type="http://schemas.openxmlformats.org/officeDocument/2006/relationships/chart" Target="../charts/chart471.xml"/><Relationship Id="rId9" Type="http://schemas.openxmlformats.org/officeDocument/2006/relationships/chart" Target="../charts/chart472.xml"/><Relationship Id="rId10" Type="http://schemas.openxmlformats.org/officeDocument/2006/relationships/chart" Target="../charts/chart473.xml"/><Relationship Id="rId11" Type="http://schemas.openxmlformats.org/officeDocument/2006/relationships/chart" Target="../charts/chart474.xml"/><Relationship Id="rId12" Type="http://schemas.openxmlformats.org/officeDocument/2006/relationships/chart" Target="../charts/chart475.xml"/><Relationship Id="rId13" Type="http://schemas.openxmlformats.org/officeDocument/2006/relationships/chart" Target="../charts/chart476.xml"/><Relationship Id="rId14" Type="http://schemas.openxmlformats.org/officeDocument/2006/relationships/chart" Target="../charts/chart477.xml"/><Relationship Id="rId15" Type="http://schemas.openxmlformats.org/officeDocument/2006/relationships/chart" Target="../charts/chart478.xml"/><Relationship Id="rId16" Type="http://schemas.openxmlformats.org/officeDocument/2006/relationships/chart" Target="../charts/chart479.xml"/><Relationship Id="rId17" Type="http://schemas.openxmlformats.org/officeDocument/2006/relationships/chart" Target="../charts/chart48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1.xml"/><Relationship Id="rId7" Type="http://schemas.openxmlformats.org/officeDocument/2006/relationships/chart" Target="../charts/chart482.xml"/><Relationship Id="rId8" Type="http://schemas.openxmlformats.org/officeDocument/2006/relationships/chart" Target="../charts/chart483.xml"/><Relationship Id="rId9" Type="http://schemas.openxmlformats.org/officeDocument/2006/relationships/chart" Target="../charts/chart484.xml"/><Relationship Id="rId10" Type="http://schemas.openxmlformats.org/officeDocument/2006/relationships/chart" Target="../charts/chart485.xml"/><Relationship Id="rId11" Type="http://schemas.openxmlformats.org/officeDocument/2006/relationships/chart" Target="../charts/chart486.xml"/><Relationship Id="rId12" Type="http://schemas.openxmlformats.org/officeDocument/2006/relationships/chart" Target="../charts/chart487.xml"/><Relationship Id="rId13" Type="http://schemas.openxmlformats.org/officeDocument/2006/relationships/chart" Target="../charts/chart488.xml"/><Relationship Id="rId14" Type="http://schemas.openxmlformats.org/officeDocument/2006/relationships/chart" Target="../charts/chart489.xml"/><Relationship Id="rId15" Type="http://schemas.openxmlformats.org/officeDocument/2006/relationships/chart" Target="../charts/chart490.xml"/><Relationship Id="rId16" Type="http://schemas.openxmlformats.org/officeDocument/2006/relationships/chart" Target="../charts/chart491.xml"/><Relationship Id="rId17" Type="http://schemas.openxmlformats.org/officeDocument/2006/relationships/chart" Target="../charts/chart49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3.xml"/><Relationship Id="rId7" Type="http://schemas.openxmlformats.org/officeDocument/2006/relationships/chart" Target="../charts/chart494.xml"/><Relationship Id="rId8" Type="http://schemas.openxmlformats.org/officeDocument/2006/relationships/chart" Target="../charts/chart495.xml"/><Relationship Id="rId9" Type="http://schemas.openxmlformats.org/officeDocument/2006/relationships/chart" Target="../charts/chart496.xml"/><Relationship Id="rId10" Type="http://schemas.openxmlformats.org/officeDocument/2006/relationships/chart" Target="../charts/chart497.xml"/><Relationship Id="rId11" Type="http://schemas.openxmlformats.org/officeDocument/2006/relationships/chart" Target="../charts/chart498.xml"/><Relationship Id="rId12" Type="http://schemas.openxmlformats.org/officeDocument/2006/relationships/chart" Target="../charts/chart499.xml"/><Relationship Id="rId13" Type="http://schemas.openxmlformats.org/officeDocument/2006/relationships/chart" Target="../charts/chart500.xml"/><Relationship Id="rId14" Type="http://schemas.openxmlformats.org/officeDocument/2006/relationships/chart" Target="../charts/chart501.xml"/><Relationship Id="rId15" Type="http://schemas.openxmlformats.org/officeDocument/2006/relationships/chart" Target="../charts/chart502.xml"/><Relationship Id="rId16" Type="http://schemas.openxmlformats.org/officeDocument/2006/relationships/chart" Target="../charts/chart503.xml"/><Relationship Id="rId17" Type="http://schemas.openxmlformats.org/officeDocument/2006/relationships/chart" Target="../charts/chart504.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5.xml"/><Relationship Id="rId7" Type="http://schemas.openxmlformats.org/officeDocument/2006/relationships/chart" Target="../charts/chart506.xml"/><Relationship Id="rId8" Type="http://schemas.openxmlformats.org/officeDocument/2006/relationships/chart" Target="../charts/chart507.xml"/><Relationship Id="rId9" Type="http://schemas.openxmlformats.org/officeDocument/2006/relationships/chart" Target="../charts/chart508.xml"/><Relationship Id="rId10" Type="http://schemas.openxmlformats.org/officeDocument/2006/relationships/chart" Target="../charts/chart509.xml"/><Relationship Id="rId11" Type="http://schemas.openxmlformats.org/officeDocument/2006/relationships/chart" Target="../charts/chart510.xml"/><Relationship Id="rId12" Type="http://schemas.openxmlformats.org/officeDocument/2006/relationships/chart" Target="../charts/chart511.xml"/><Relationship Id="rId13" Type="http://schemas.openxmlformats.org/officeDocument/2006/relationships/chart" Target="../charts/chart512.xml"/><Relationship Id="rId14" Type="http://schemas.openxmlformats.org/officeDocument/2006/relationships/chart" Target="../charts/chart513.xml"/><Relationship Id="rId15" Type="http://schemas.openxmlformats.org/officeDocument/2006/relationships/chart" Target="../charts/chart514.xml"/><Relationship Id="rId16" Type="http://schemas.openxmlformats.org/officeDocument/2006/relationships/chart" Target="../charts/chart515.xml"/><Relationship Id="rId17" Type="http://schemas.openxmlformats.org/officeDocument/2006/relationships/chart" Target="../charts/chart516.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7.xml"/><Relationship Id="rId7" Type="http://schemas.openxmlformats.org/officeDocument/2006/relationships/chart" Target="../charts/chart518.xml"/><Relationship Id="rId8" Type="http://schemas.openxmlformats.org/officeDocument/2006/relationships/chart" Target="../charts/chart519.xml"/><Relationship Id="rId9" Type="http://schemas.openxmlformats.org/officeDocument/2006/relationships/chart" Target="../charts/chart520.xml"/><Relationship Id="rId10" Type="http://schemas.openxmlformats.org/officeDocument/2006/relationships/chart" Target="../charts/chart521.xml"/><Relationship Id="rId11" Type="http://schemas.openxmlformats.org/officeDocument/2006/relationships/chart" Target="../charts/chart522.xml"/><Relationship Id="rId12" Type="http://schemas.openxmlformats.org/officeDocument/2006/relationships/chart" Target="../charts/chart523.xml"/><Relationship Id="rId13" Type="http://schemas.openxmlformats.org/officeDocument/2006/relationships/chart" Target="../charts/chart524.xml"/><Relationship Id="rId14" Type="http://schemas.openxmlformats.org/officeDocument/2006/relationships/chart" Target="../charts/chart525.xml"/><Relationship Id="rId15" Type="http://schemas.openxmlformats.org/officeDocument/2006/relationships/chart" Target="../charts/chart526.xml"/><Relationship Id="rId16" Type="http://schemas.openxmlformats.org/officeDocument/2006/relationships/chart" Target="../charts/chart527.xml"/><Relationship Id="rId17" Type="http://schemas.openxmlformats.org/officeDocument/2006/relationships/chart" Target="../charts/chart528.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 Id="rId17" Type="http://schemas.openxmlformats.org/officeDocument/2006/relationships/chart" Target="../charts/chart540.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1.xml"/><Relationship Id="rId7" Type="http://schemas.openxmlformats.org/officeDocument/2006/relationships/chart" Target="../charts/chart542.xml"/><Relationship Id="rId8" Type="http://schemas.openxmlformats.org/officeDocument/2006/relationships/chart" Target="../charts/chart543.xml"/><Relationship Id="rId9" Type="http://schemas.openxmlformats.org/officeDocument/2006/relationships/chart" Target="../charts/chart544.xml"/><Relationship Id="rId10" Type="http://schemas.openxmlformats.org/officeDocument/2006/relationships/chart" Target="../charts/chart545.xml"/><Relationship Id="rId11" Type="http://schemas.openxmlformats.org/officeDocument/2006/relationships/chart" Target="../charts/chart546.xml"/><Relationship Id="rId12" Type="http://schemas.openxmlformats.org/officeDocument/2006/relationships/chart" Target="../charts/chart547.xml"/><Relationship Id="rId13" Type="http://schemas.openxmlformats.org/officeDocument/2006/relationships/chart" Target="../charts/chart548.xml"/><Relationship Id="rId14" Type="http://schemas.openxmlformats.org/officeDocument/2006/relationships/chart" Target="../charts/chart549.xml"/><Relationship Id="rId15" Type="http://schemas.openxmlformats.org/officeDocument/2006/relationships/chart" Target="../charts/chart550.xml"/><Relationship Id="rId16" Type="http://schemas.openxmlformats.org/officeDocument/2006/relationships/chart" Target="../charts/chart551.xml"/><Relationship Id="rId17" Type="http://schemas.openxmlformats.org/officeDocument/2006/relationships/chart" Target="../charts/chart552.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3.xml"/><Relationship Id="rId7" Type="http://schemas.openxmlformats.org/officeDocument/2006/relationships/chart" Target="../charts/chart554.xml"/><Relationship Id="rId8" Type="http://schemas.openxmlformats.org/officeDocument/2006/relationships/chart" Target="../charts/chart555.xml"/><Relationship Id="rId9" Type="http://schemas.openxmlformats.org/officeDocument/2006/relationships/chart" Target="../charts/chart556.xml"/><Relationship Id="rId10" Type="http://schemas.openxmlformats.org/officeDocument/2006/relationships/chart" Target="../charts/chart557.xml"/><Relationship Id="rId11" Type="http://schemas.openxmlformats.org/officeDocument/2006/relationships/chart" Target="../charts/chart558.xml"/><Relationship Id="rId12" Type="http://schemas.openxmlformats.org/officeDocument/2006/relationships/chart" Target="../charts/chart559.xml"/><Relationship Id="rId13" Type="http://schemas.openxmlformats.org/officeDocument/2006/relationships/chart" Target="../charts/chart560.xml"/><Relationship Id="rId14" Type="http://schemas.openxmlformats.org/officeDocument/2006/relationships/chart" Target="../charts/chart561.xml"/><Relationship Id="rId15" Type="http://schemas.openxmlformats.org/officeDocument/2006/relationships/chart" Target="../charts/chart562.xml"/><Relationship Id="rId16" Type="http://schemas.openxmlformats.org/officeDocument/2006/relationships/chart" Target="../charts/chart563.xml"/><Relationship Id="rId17" Type="http://schemas.openxmlformats.org/officeDocument/2006/relationships/chart" Target="../charts/chart564.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5.xml"/><Relationship Id="rId7" Type="http://schemas.openxmlformats.org/officeDocument/2006/relationships/chart" Target="../charts/chart566.xml"/><Relationship Id="rId8" Type="http://schemas.openxmlformats.org/officeDocument/2006/relationships/chart" Target="../charts/chart567.xml"/><Relationship Id="rId9" Type="http://schemas.openxmlformats.org/officeDocument/2006/relationships/chart" Target="../charts/chart568.xml"/><Relationship Id="rId10" Type="http://schemas.openxmlformats.org/officeDocument/2006/relationships/chart" Target="../charts/chart569.xml"/><Relationship Id="rId11" Type="http://schemas.openxmlformats.org/officeDocument/2006/relationships/chart" Target="../charts/chart570.xml"/><Relationship Id="rId12" Type="http://schemas.openxmlformats.org/officeDocument/2006/relationships/chart" Target="../charts/chart571.xml"/><Relationship Id="rId13" Type="http://schemas.openxmlformats.org/officeDocument/2006/relationships/chart" Target="../charts/chart572.xml"/><Relationship Id="rId14" Type="http://schemas.openxmlformats.org/officeDocument/2006/relationships/chart" Target="../charts/chart573.xml"/><Relationship Id="rId15" Type="http://schemas.openxmlformats.org/officeDocument/2006/relationships/chart" Target="../charts/chart574.xml"/><Relationship Id="rId16" Type="http://schemas.openxmlformats.org/officeDocument/2006/relationships/chart" Target="../charts/chart575.xml"/><Relationship Id="rId17" Type="http://schemas.openxmlformats.org/officeDocument/2006/relationships/chart" Target="../charts/chart576.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77.xml"/><Relationship Id="rId7" Type="http://schemas.openxmlformats.org/officeDocument/2006/relationships/chart" Target="../charts/chart578.xml"/><Relationship Id="rId8" Type="http://schemas.openxmlformats.org/officeDocument/2006/relationships/chart" Target="../charts/chart579.xml"/><Relationship Id="rId9" Type="http://schemas.openxmlformats.org/officeDocument/2006/relationships/chart" Target="../charts/chart580.xml"/><Relationship Id="rId10" Type="http://schemas.openxmlformats.org/officeDocument/2006/relationships/chart" Target="../charts/chart581.xml"/><Relationship Id="rId11" Type="http://schemas.openxmlformats.org/officeDocument/2006/relationships/chart" Target="../charts/chart582.xml"/><Relationship Id="rId12" Type="http://schemas.openxmlformats.org/officeDocument/2006/relationships/chart" Target="../charts/chart583.xml"/><Relationship Id="rId13" Type="http://schemas.openxmlformats.org/officeDocument/2006/relationships/chart" Target="../charts/chart584.xml"/><Relationship Id="rId14" Type="http://schemas.openxmlformats.org/officeDocument/2006/relationships/chart" Target="../charts/chart585.xml"/><Relationship Id="rId15" Type="http://schemas.openxmlformats.org/officeDocument/2006/relationships/chart" Target="../charts/chart586.xml"/><Relationship Id="rId16" Type="http://schemas.openxmlformats.org/officeDocument/2006/relationships/chart" Target="../charts/chart587.xml"/><Relationship Id="rId17" Type="http://schemas.openxmlformats.org/officeDocument/2006/relationships/chart" Target="../charts/chart588.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 Id="rId7" Type="http://schemas.openxmlformats.org/officeDocument/2006/relationships/chart" Target="../charts/chart50.xml"/><Relationship Id="rId8" Type="http://schemas.openxmlformats.org/officeDocument/2006/relationships/chart" Target="../charts/chart51.xml"/><Relationship Id="rId9" Type="http://schemas.openxmlformats.org/officeDocument/2006/relationships/chart" Target="../charts/chart52.xml"/><Relationship Id="rId10" Type="http://schemas.openxmlformats.org/officeDocument/2006/relationships/chart" Target="../charts/chart53.xml"/><Relationship Id="rId11" Type="http://schemas.openxmlformats.org/officeDocument/2006/relationships/chart" Target="../charts/chart54.xml"/><Relationship Id="rId12" Type="http://schemas.openxmlformats.org/officeDocument/2006/relationships/chart" Target="../charts/chart55.xml"/><Relationship Id="rId13" Type="http://schemas.openxmlformats.org/officeDocument/2006/relationships/chart" Target="../charts/chart56.xml"/><Relationship Id="rId14" Type="http://schemas.openxmlformats.org/officeDocument/2006/relationships/chart" Target="../charts/chart57.xml"/><Relationship Id="rId15" Type="http://schemas.openxmlformats.org/officeDocument/2006/relationships/chart" Target="../charts/chart58.xml"/><Relationship Id="rId16" Type="http://schemas.openxmlformats.org/officeDocument/2006/relationships/chart" Target="../charts/chart59.xml"/><Relationship Id="rId17" Type="http://schemas.openxmlformats.org/officeDocument/2006/relationships/chart" Target="../charts/chart60.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89.xml"/><Relationship Id="rId7" Type="http://schemas.openxmlformats.org/officeDocument/2006/relationships/chart" Target="../charts/chart590.xml"/><Relationship Id="rId8" Type="http://schemas.openxmlformats.org/officeDocument/2006/relationships/chart" Target="../charts/chart591.xml"/><Relationship Id="rId9" Type="http://schemas.openxmlformats.org/officeDocument/2006/relationships/chart" Target="../charts/chart592.xml"/><Relationship Id="rId10" Type="http://schemas.openxmlformats.org/officeDocument/2006/relationships/chart" Target="../charts/chart593.xml"/><Relationship Id="rId11" Type="http://schemas.openxmlformats.org/officeDocument/2006/relationships/chart" Target="../charts/chart594.xml"/><Relationship Id="rId12" Type="http://schemas.openxmlformats.org/officeDocument/2006/relationships/chart" Target="../charts/chart595.xml"/><Relationship Id="rId13" Type="http://schemas.openxmlformats.org/officeDocument/2006/relationships/chart" Target="../charts/chart596.xml"/><Relationship Id="rId14" Type="http://schemas.openxmlformats.org/officeDocument/2006/relationships/chart" Target="../charts/chart597.xml"/><Relationship Id="rId15" Type="http://schemas.openxmlformats.org/officeDocument/2006/relationships/chart" Target="../charts/chart598.xml"/><Relationship Id="rId16" Type="http://schemas.openxmlformats.org/officeDocument/2006/relationships/chart" Target="../charts/chart599.xml"/><Relationship Id="rId17" Type="http://schemas.openxmlformats.org/officeDocument/2006/relationships/chart" Target="../charts/chart600.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01.xml"/><Relationship Id="rId7" Type="http://schemas.openxmlformats.org/officeDocument/2006/relationships/chart" Target="../charts/chart602.xml"/><Relationship Id="rId8" Type="http://schemas.openxmlformats.org/officeDocument/2006/relationships/chart" Target="../charts/chart603.xml"/><Relationship Id="rId9" Type="http://schemas.openxmlformats.org/officeDocument/2006/relationships/chart" Target="../charts/chart604.xml"/><Relationship Id="rId10" Type="http://schemas.openxmlformats.org/officeDocument/2006/relationships/chart" Target="../charts/chart605.xml"/><Relationship Id="rId11" Type="http://schemas.openxmlformats.org/officeDocument/2006/relationships/chart" Target="../charts/chart606.xml"/><Relationship Id="rId12" Type="http://schemas.openxmlformats.org/officeDocument/2006/relationships/chart" Target="../charts/chart607.xml"/><Relationship Id="rId13" Type="http://schemas.openxmlformats.org/officeDocument/2006/relationships/chart" Target="../charts/chart608.xml"/><Relationship Id="rId14" Type="http://schemas.openxmlformats.org/officeDocument/2006/relationships/chart" Target="../charts/chart609.xml"/><Relationship Id="rId15" Type="http://schemas.openxmlformats.org/officeDocument/2006/relationships/chart" Target="../charts/chart610.xml"/><Relationship Id="rId16" Type="http://schemas.openxmlformats.org/officeDocument/2006/relationships/chart" Target="../charts/chart611.xml"/><Relationship Id="rId17" Type="http://schemas.openxmlformats.org/officeDocument/2006/relationships/chart" Target="../charts/chart612.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3.xml"/><Relationship Id="rId7" Type="http://schemas.openxmlformats.org/officeDocument/2006/relationships/chart" Target="../charts/chart614.xml"/><Relationship Id="rId8" Type="http://schemas.openxmlformats.org/officeDocument/2006/relationships/chart" Target="../charts/chart615.xml"/><Relationship Id="rId9" Type="http://schemas.openxmlformats.org/officeDocument/2006/relationships/chart" Target="../charts/chart616.xml"/><Relationship Id="rId10" Type="http://schemas.openxmlformats.org/officeDocument/2006/relationships/chart" Target="../charts/chart617.xml"/><Relationship Id="rId11" Type="http://schemas.openxmlformats.org/officeDocument/2006/relationships/chart" Target="../charts/chart618.xml"/><Relationship Id="rId12" Type="http://schemas.openxmlformats.org/officeDocument/2006/relationships/chart" Target="../charts/chart619.xml"/><Relationship Id="rId13" Type="http://schemas.openxmlformats.org/officeDocument/2006/relationships/chart" Target="../charts/chart620.xml"/><Relationship Id="rId14" Type="http://schemas.openxmlformats.org/officeDocument/2006/relationships/chart" Target="../charts/chart621.xml"/><Relationship Id="rId15" Type="http://schemas.openxmlformats.org/officeDocument/2006/relationships/chart" Target="../charts/chart622.xml"/><Relationship Id="rId16" Type="http://schemas.openxmlformats.org/officeDocument/2006/relationships/chart" Target="../charts/chart623.xml"/><Relationship Id="rId17" Type="http://schemas.openxmlformats.org/officeDocument/2006/relationships/chart" Target="../charts/chart624.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25.xml"/><Relationship Id="rId7" Type="http://schemas.openxmlformats.org/officeDocument/2006/relationships/chart" Target="../charts/chart626.xml"/><Relationship Id="rId8" Type="http://schemas.openxmlformats.org/officeDocument/2006/relationships/chart" Target="../charts/chart627.xml"/><Relationship Id="rId9" Type="http://schemas.openxmlformats.org/officeDocument/2006/relationships/chart" Target="../charts/chart628.xml"/><Relationship Id="rId10" Type="http://schemas.openxmlformats.org/officeDocument/2006/relationships/chart" Target="../charts/chart629.xml"/><Relationship Id="rId11" Type="http://schemas.openxmlformats.org/officeDocument/2006/relationships/chart" Target="../charts/chart630.xml"/><Relationship Id="rId12" Type="http://schemas.openxmlformats.org/officeDocument/2006/relationships/chart" Target="../charts/chart631.xml"/><Relationship Id="rId13" Type="http://schemas.openxmlformats.org/officeDocument/2006/relationships/chart" Target="../charts/chart632.xml"/><Relationship Id="rId14" Type="http://schemas.openxmlformats.org/officeDocument/2006/relationships/chart" Target="../charts/chart633.xml"/><Relationship Id="rId15" Type="http://schemas.openxmlformats.org/officeDocument/2006/relationships/chart" Target="../charts/chart634.xml"/><Relationship Id="rId16" Type="http://schemas.openxmlformats.org/officeDocument/2006/relationships/chart" Target="../charts/chart635.xml"/><Relationship Id="rId17" Type="http://schemas.openxmlformats.org/officeDocument/2006/relationships/chart" Target="../charts/chart636.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37.xml"/><Relationship Id="rId7" Type="http://schemas.openxmlformats.org/officeDocument/2006/relationships/chart" Target="../charts/chart638.xml"/><Relationship Id="rId8" Type="http://schemas.openxmlformats.org/officeDocument/2006/relationships/chart" Target="../charts/chart639.xml"/><Relationship Id="rId9" Type="http://schemas.openxmlformats.org/officeDocument/2006/relationships/chart" Target="../charts/chart640.xml"/><Relationship Id="rId10" Type="http://schemas.openxmlformats.org/officeDocument/2006/relationships/chart" Target="../charts/chart641.xml"/><Relationship Id="rId11" Type="http://schemas.openxmlformats.org/officeDocument/2006/relationships/chart" Target="../charts/chart642.xml"/><Relationship Id="rId12" Type="http://schemas.openxmlformats.org/officeDocument/2006/relationships/chart" Target="../charts/chart643.xml"/><Relationship Id="rId13" Type="http://schemas.openxmlformats.org/officeDocument/2006/relationships/chart" Target="../charts/chart644.xml"/><Relationship Id="rId14" Type="http://schemas.openxmlformats.org/officeDocument/2006/relationships/chart" Target="../charts/chart645.xml"/><Relationship Id="rId15" Type="http://schemas.openxmlformats.org/officeDocument/2006/relationships/chart" Target="../charts/chart646.xml"/><Relationship Id="rId16" Type="http://schemas.openxmlformats.org/officeDocument/2006/relationships/chart" Target="../charts/chart647.xml"/><Relationship Id="rId17" Type="http://schemas.openxmlformats.org/officeDocument/2006/relationships/chart" Target="../charts/chart648.xml"/></Relationships>
</file>

<file path=ppt/slides/_rels/slide55.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slideLayout" Target="../slideLayouts/slideLayout7.xml"/><Relationship Id="rId3" Type="http://schemas.openxmlformats.org/officeDocument/2006/relationships/notesSlide" Target="../notesSlides/notesSlide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49.xml"/><Relationship Id="rId7" Type="http://schemas.openxmlformats.org/officeDocument/2006/relationships/chart" Target="../charts/chart650.xml"/><Relationship Id="rId8" Type="http://schemas.openxmlformats.org/officeDocument/2006/relationships/chart" Target="../charts/chart651.xml"/><Relationship Id="rId9" Type="http://schemas.openxmlformats.org/officeDocument/2006/relationships/chart" Target="../charts/chart652.xml"/><Relationship Id="rId10" Type="http://schemas.openxmlformats.org/officeDocument/2006/relationships/chart" Target="../charts/chart653.xml"/><Relationship Id="rId11" Type="http://schemas.openxmlformats.org/officeDocument/2006/relationships/chart" Target="../charts/chart654.xml"/><Relationship Id="rId12" Type="http://schemas.openxmlformats.org/officeDocument/2006/relationships/chart" Target="../charts/chart655.xml"/><Relationship Id="rId13" Type="http://schemas.openxmlformats.org/officeDocument/2006/relationships/chart" Target="../charts/chart656.xml"/><Relationship Id="rId14" Type="http://schemas.openxmlformats.org/officeDocument/2006/relationships/chart" Target="../charts/chart657.xml"/><Relationship Id="rId15" Type="http://schemas.openxmlformats.org/officeDocument/2006/relationships/chart" Target="../charts/chart658.xml"/><Relationship Id="rId16" Type="http://schemas.openxmlformats.org/officeDocument/2006/relationships/chart" Target="../charts/chart659.xml"/><Relationship Id="rId17" Type="http://schemas.openxmlformats.org/officeDocument/2006/relationships/chart" Target="../charts/chart660.xml"/></Relationships>
</file>

<file path=ppt/slides/_rels/slide56.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slideLayout" Target="../slideLayouts/slideLayout7.xml"/><Relationship Id="rId3" Type="http://schemas.openxmlformats.org/officeDocument/2006/relationships/notesSlide" Target="../notesSlides/notesSlide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61.xml"/><Relationship Id="rId7" Type="http://schemas.openxmlformats.org/officeDocument/2006/relationships/chart" Target="../charts/chart662.xml"/><Relationship Id="rId8" Type="http://schemas.openxmlformats.org/officeDocument/2006/relationships/chart" Target="../charts/chart663.xml"/><Relationship Id="rId9" Type="http://schemas.openxmlformats.org/officeDocument/2006/relationships/chart" Target="../charts/chart664.xml"/><Relationship Id="rId10" Type="http://schemas.openxmlformats.org/officeDocument/2006/relationships/chart" Target="../charts/chart665.xml"/><Relationship Id="rId11" Type="http://schemas.openxmlformats.org/officeDocument/2006/relationships/chart" Target="../charts/chart666.xml"/><Relationship Id="rId12" Type="http://schemas.openxmlformats.org/officeDocument/2006/relationships/chart" Target="../charts/chart667.xml"/><Relationship Id="rId13" Type="http://schemas.openxmlformats.org/officeDocument/2006/relationships/chart" Target="../charts/chart668.xml"/><Relationship Id="rId14" Type="http://schemas.openxmlformats.org/officeDocument/2006/relationships/chart" Target="../charts/chart669.xml"/><Relationship Id="rId15" Type="http://schemas.openxmlformats.org/officeDocument/2006/relationships/chart" Target="../charts/chart670.xml"/><Relationship Id="rId16" Type="http://schemas.openxmlformats.org/officeDocument/2006/relationships/chart" Target="../charts/chart671.xml"/><Relationship Id="rId17" Type="http://schemas.openxmlformats.org/officeDocument/2006/relationships/chart" Target="../charts/chart672.xml"/></Relationships>
</file>

<file path=ppt/slides/_rels/slide57.xml.rels><?xml version='1.0' encoding='UTF-8' standalone='yes'?>
<Relationships xmlns="http://schemas.openxmlformats.org/package/2006/relationships"><Relationship Id="rId1" Type="http://schemas.openxmlformats.org/officeDocument/2006/relationships/tags" Target="../tags/tag84.xml"/><Relationship Id="rId2" Type="http://schemas.openxmlformats.org/officeDocument/2006/relationships/slideLayout" Target="../slideLayouts/slideLayout7.xml"/><Relationship Id="rId3" Type="http://schemas.openxmlformats.org/officeDocument/2006/relationships/notesSlide" Target="../notesSlides/notesSlide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73.xml"/><Relationship Id="rId7" Type="http://schemas.openxmlformats.org/officeDocument/2006/relationships/chart" Target="../charts/chart674.xml"/><Relationship Id="rId8" Type="http://schemas.openxmlformats.org/officeDocument/2006/relationships/chart" Target="../charts/chart675.xml"/><Relationship Id="rId9" Type="http://schemas.openxmlformats.org/officeDocument/2006/relationships/chart" Target="../charts/chart676.xml"/><Relationship Id="rId10" Type="http://schemas.openxmlformats.org/officeDocument/2006/relationships/chart" Target="../charts/chart677.xml"/><Relationship Id="rId11" Type="http://schemas.openxmlformats.org/officeDocument/2006/relationships/chart" Target="../charts/chart678.xml"/><Relationship Id="rId12" Type="http://schemas.openxmlformats.org/officeDocument/2006/relationships/chart" Target="../charts/chart679.xml"/><Relationship Id="rId13" Type="http://schemas.openxmlformats.org/officeDocument/2006/relationships/chart" Target="../charts/chart680.xml"/><Relationship Id="rId14" Type="http://schemas.openxmlformats.org/officeDocument/2006/relationships/chart" Target="../charts/chart681.xml"/><Relationship Id="rId15" Type="http://schemas.openxmlformats.org/officeDocument/2006/relationships/chart" Target="../charts/chart682.xml"/><Relationship Id="rId16" Type="http://schemas.openxmlformats.org/officeDocument/2006/relationships/chart" Target="../charts/chart683.xml"/><Relationship Id="rId17" Type="http://schemas.openxmlformats.org/officeDocument/2006/relationships/chart" Target="../charts/chart684.xml"/></Relationships>
</file>

<file path=ppt/slides/_rels/slide58.xml.rels><?xml version='1.0' encoding='UTF-8' standalone='yes'?>
<Relationships xmlns="http://schemas.openxmlformats.org/package/2006/relationships"><Relationship Id="rId1" Type="http://schemas.openxmlformats.org/officeDocument/2006/relationships/tags" Target="../tags/tag85.xml"/><Relationship Id="rId2" Type="http://schemas.openxmlformats.org/officeDocument/2006/relationships/slideLayout" Target="../slideLayouts/slideLayout7.xml"/><Relationship Id="rId3" Type="http://schemas.openxmlformats.org/officeDocument/2006/relationships/notesSlide" Target="../notesSlides/notesSlide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85.xml"/><Relationship Id="rId7" Type="http://schemas.openxmlformats.org/officeDocument/2006/relationships/chart" Target="../charts/chart686.xml"/><Relationship Id="rId8" Type="http://schemas.openxmlformats.org/officeDocument/2006/relationships/chart" Target="../charts/chart687.xml"/><Relationship Id="rId9" Type="http://schemas.openxmlformats.org/officeDocument/2006/relationships/chart" Target="../charts/chart688.xml"/><Relationship Id="rId10" Type="http://schemas.openxmlformats.org/officeDocument/2006/relationships/chart" Target="../charts/chart689.xml"/><Relationship Id="rId11" Type="http://schemas.openxmlformats.org/officeDocument/2006/relationships/chart" Target="../charts/chart690.xml"/><Relationship Id="rId12" Type="http://schemas.openxmlformats.org/officeDocument/2006/relationships/chart" Target="../charts/chart691.xml"/><Relationship Id="rId13" Type="http://schemas.openxmlformats.org/officeDocument/2006/relationships/chart" Target="../charts/chart692.xml"/><Relationship Id="rId14" Type="http://schemas.openxmlformats.org/officeDocument/2006/relationships/chart" Target="../charts/chart693.xml"/><Relationship Id="rId15" Type="http://schemas.openxmlformats.org/officeDocument/2006/relationships/chart" Target="../charts/chart694.xml"/><Relationship Id="rId16" Type="http://schemas.openxmlformats.org/officeDocument/2006/relationships/chart" Target="../charts/chart695.xml"/><Relationship Id="rId17" Type="http://schemas.openxmlformats.org/officeDocument/2006/relationships/chart" Target="../charts/chart696.xml"/></Relationships>
</file>

<file path=ppt/slides/_rels/slide59.xml.rels><?xml version='1.0' encoding='UTF-8' standalone='yes'?>
<Relationships xmlns="http://schemas.openxmlformats.org/package/2006/relationships"><Relationship Id="rId1" Type="http://schemas.openxmlformats.org/officeDocument/2006/relationships/tags" Target="../tags/tag86.xml"/><Relationship Id="rId2" Type="http://schemas.openxmlformats.org/officeDocument/2006/relationships/slideLayout" Target="../slideLayouts/slideLayout7.xml"/><Relationship Id="rId3" Type="http://schemas.openxmlformats.org/officeDocument/2006/relationships/notesSlide" Target="../notesSlides/notesSlide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97.xml"/><Relationship Id="rId7" Type="http://schemas.openxmlformats.org/officeDocument/2006/relationships/chart" Target="../charts/chart698.xml"/><Relationship Id="rId8" Type="http://schemas.openxmlformats.org/officeDocument/2006/relationships/chart" Target="../charts/chart699.xml"/><Relationship Id="rId9" Type="http://schemas.openxmlformats.org/officeDocument/2006/relationships/chart" Target="../charts/chart700.xml"/><Relationship Id="rId10" Type="http://schemas.openxmlformats.org/officeDocument/2006/relationships/chart" Target="../charts/chart701.xml"/><Relationship Id="rId11" Type="http://schemas.openxmlformats.org/officeDocument/2006/relationships/chart" Target="../charts/chart702.xml"/><Relationship Id="rId12" Type="http://schemas.openxmlformats.org/officeDocument/2006/relationships/chart" Target="../charts/chart703.xml"/><Relationship Id="rId13" Type="http://schemas.openxmlformats.org/officeDocument/2006/relationships/chart" Target="../charts/chart704.xml"/><Relationship Id="rId14" Type="http://schemas.openxmlformats.org/officeDocument/2006/relationships/chart" Target="../charts/chart705.xml"/><Relationship Id="rId15" Type="http://schemas.openxmlformats.org/officeDocument/2006/relationships/chart" Target="../charts/chart706.xml"/><Relationship Id="rId16" Type="http://schemas.openxmlformats.org/officeDocument/2006/relationships/chart" Target="../charts/chart707.xml"/><Relationship Id="rId17" Type="http://schemas.openxmlformats.org/officeDocument/2006/relationships/chart" Target="../charts/chart708.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 Id="rId7" Type="http://schemas.openxmlformats.org/officeDocument/2006/relationships/chart" Target="../charts/chart62.xml"/><Relationship Id="rId8" Type="http://schemas.openxmlformats.org/officeDocument/2006/relationships/chart" Target="../charts/chart63.xml"/><Relationship Id="rId9" Type="http://schemas.openxmlformats.org/officeDocument/2006/relationships/chart" Target="../charts/chart64.xml"/><Relationship Id="rId10" Type="http://schemas.openxmlformats.org/officeDocument/2006/relationships/chart" Target="../charts/chart65.xml"/><Relationship Id="rId11" Type="http://schemas.openxmlformats.org/officeDocument/2006/relationships/chart" Target="../charts/chart66.xml"/><Relationship Id="rId12" Type="http://schemas.openxmlformats.org/officeDocument/2006/relationships/chart" Target="../charts/chart67.xml"/><Relationship Id="rId13" Type="http://schemas.openxmlformats.org/officeDocument/2006/relationships/chart" Target="../charts/chart68.xml"/><Relationship Id="rId14" Type="http://schemas.openxmlformats.org/officeDocument/2006/relationships/chart" Target="../charts/chart69.xml"/><Relationship Id="rId15" Type="http://schemas.openxmlformats.org/officeDocument/2006/relationships/chart" Target="../charts/chart70.xml"/><Relationship Id="rId16" Type="http://schemas.openxmlformats.org/officeDocument/2006/relationships/chart" Target="../charts/chart71.xml"/><Relationship Id="rId17" Type="http://schemas.openxmlformats.org/officeDocument/2006/relationships/chart" Target="../charts/chart72.xml"/></Relationships>
</file>

<file path=ppt/slides/_rels/slide6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slideLayout" Target="../slideLayouts/slideLayout7.xml"/><Relationship Id="rId3" Type="http://schemas.openxmlformats.org/officeDocument/2006/relationships/notesSlide" Target="../notesSlides/notesSlide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09.xml"/><Relationship Id="rId7" Type="http://schemas.openxmlformats.org/officeDocument/2006/relationships/chart" Target="../charts/chart710.xml"/><Relationship Id="rId8" Type="http://schemas.openxmlformats.org/officeDocument/2006/relationships/chart" Target="../charts/chart711.xml"/><Relationship Id="rId9" Type="http://schemas.openxmlformats.org/officeDocument/2006/relationships/chart" Target="../charts/chart712.xml"/><Relationship Id="rId10" Type="http://schemas.openxmlformats.org/officeDocument/2006/relationships/chart" Target="../charts/chart713.xml"/><Relationship Id="rId11" Type="http://schemas.openxmlformats.org/officeDocument/2006/relationships/chart" Target="../charts/chart714.xml"/><Relationship Id="rId12" Type="http://schemas.openxmlformats.org/officeDocument/2006/relationships/chart" Target="../charts/chart715.xml"/><Relationship Id="rId13" Type="http://schemas.openxmlformats.org/officeDocument/2006/relationships/chart" Target="../charts/chart716.xml"/><Relationship Id="rId14" Type="http://schemas.openxmlformats.org/officeDocument/2006/relationships/chart" Target="../charts/chart717.xml"/><Relationship Id="rId15" Type="http://schemas.openxmlformats.org/officeDocument/2006/relationships/chart" Target="../charts/chart718.xml"/><Relationship Id="rId16" Type="http://schemas.openxmlformats.org/officeDocument/2006/relationships/chart" Target="../charts/chart719.xml"/><Relationship Id="rId17" Type="http://schemas.openxmlformats.org/officeDocument/2006/relationships/chart" Target="../charts/chart720.xml"/></Relationships>
</file>

<file path=ppt/slides/_rels/slide61.xml.rels><?xml version='1.0' encoding='UTF-8' standalone='yes'?>
<Relationships xmlns="http://schemas.openxmlformats.org/package/2006/relationships"><Relationship Id="rId1" Type="http://schemas.openxmlformats.org/officeDocument/2006/relationships/tags" Target="../tags/tag88.xml"/><Relationship Id="rId2" Type="http://schemas.openxmlformats.org/officeDocument/2006/relationships/slideLayout" Target="../slideLayouts/slideLayout7.xml"/><Relationship Id="rId3" Type="http://schemas.openxmlformats.org/officeDocument/2006/relationships/notesSlide" Target="../notesSlides/notesSlide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21.xml"/><Relationship Id="rId7" Type="http://schemas.openxmlformats.org/officeDocument/2006/relationships/chart" Target="../charts/chart722.xml"/><Relationship Id="rId8" Type="http://schemas.openxmlformats.org/officeDocument/2006/relationships/chart" Target="../charts/chart723.xml"/><Relationship Id="rId9" Type="http://schemas.openxmlformats.org/officeDocument/2006/relationships/chart" Target="../charts/chart724.xml"/><Relationship Id="rId10" Type="http://schemas.openxmlformats.org/officeDocument/2006/relationships/chart" Target="../charts/chart725.xml"/><Relationship Id="rId11" Type="http://schemas.openxmlformats.org/officeDocument/2006/relationships/chart" Target="../charts/chart726.xml"/><Relationship Id="rId12" Type="http://schemas.openxmlformats.org/officeDocument/2006/relationships/chart" Target="../charts/chart727.xml"/><Relationship Id="rId13" Type="http://schemas.openxmlformats.org/officeDocument/2006/relationships/chart" Target="../charts/chart728.xml"/><Relationship Id="rId14" Type="http://schemas.openxmlformats.org/officeDocument/2006/relationships/chart" Target="../charts/chart729.xml"/><Relationship Id="rId15" Type="http://schemas.openxmlformats.org/officeDocument/2006/relationships/chart" Target="../charts/chart730.xml"/><Relationship Id="rId16" Type="http://schemas.openxmlformats.org/officeDocument/2006/relationships/chart" Target="../charts/chart731.xml"/><Relationship Id="rId17" Type="http://schemas.openxmlformats.org/officeDocument/2006/relationships/chart" Target="../charts/chart732.xml"/></Relationships>
</file>

<file path=ppt/slides/_rels/slide62.xml.rels><?xml version='1.0' encoding='UTF-8' standalone='yes'?>
<Relationships xmlns="http://schemas.openxmlformats.org/package/2006/relationships"><Relationship Id="rId1" Type="http://schemas.openxmlformats.org/officeDocument/2006/relationships/tags" Target="../tags/tag89.xml"/><Relationship Id="rId2" Type="http://schemas.openxmlformats.org/officeDocument/2006/relationships/slideLayout" Target="../slideLayouts/slideLayout7.xml"/><Relationship Id="rId3" Type="http://schemas.openxmlformats.org/officeDocument/2006/relationships/notesSlide" Target="../notesSlides/notesSlide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3.xml"/><Relationship Id="rId7" Type="http://schemas.openxmlformats.org/officeDocument/2006/relationships/chart" Target="../charts/chart734.xml"/><Relationship Id="rId8" Type="http://schemas.openxmlformats.org/officeDocument/2006/relationships/chart" Target="../charts/chart735.xml"/><Relationship Id="rId9" Type="http://schemas.openxmlformats.org/officeDocument/2006/relationships/chart" Target="../charts/chart736.xml"/><Relationship Id="rId10" Type="http://schemas.openxmlformats.org/officeDocument/2006/relationships/chart" Target="../charts/chart737.xml"/><Relationship Id="rId11" Type="http://schemas.openxmlformats.org/officeDocument/2006/relationships/chart" Target="../charts/chart738.xml"/><Relationship Id="rId12" Type="http://schemas.openxmlformats.org/officeDocument/2006/relationships/chart" Target="../charts/chart739.xml"/><Relationship Id="rId13" Type="http://schemas.openxmlformats.org/officeDocument/2006/relationships/chart" Target="../charts/chart740.xml"/><Relationship Id="rId14" Type="http://schemas.openxmlformats.org/officeDocument/2006/relationships/chart" Target="../charts/chart741.xml"/><Relationship Id="rId15" Type="http://schemas.openxmlformats.org/officeDocument/2006/relationships/chart" Target="../charts/chart742.xml"/><Relationship Id="rId16" Type="http://schemas.openxmlformats.org/officeDocument/2006/relationships/chart" Target="../charts/chart743.xml"/><Relationship Id="rId17" Type="http://schemas.openxmlformats.org/officeDocument/2006/relationships/chart" Target="../charts/chart744.xml"/></Relationships>
</file>

<file path=ppt/slides/_rels/slide63.xml.rels><?xml version='1.0' encoding='UTF-8' standalone='yes'?>
<Relationships xmlns="http://schemas.openxmlformats.org/package/2006/relationships"><Relationship Id="rId1" Type="http://schemas.openxmlformats.org/officeDocument/2006/relationships/tags" Target="../tags/tag90.xml"/><Relationship Id="rId2" Type="http://schemas.openxmlformats.org/officeDocument/2006/relationships/slideLayout" Target="../slideLayouts/slideLayout7.xml"/><Relationship Id="rId3" Type="http://schemas.openxmlformats.org/officeDocument/2006/relationships/notesSlide" Target="../notesSlides/notesSlide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45.xml"/><Relationship Id="rId7" Type="http://schemas.openxmlformats.org/officeDocument/2006/relationships/chart" Target="../charts/chart746.xml"/><Relationship Id="rId8" Type="http://schemas.openxmlformats.org/officeDocument/2006/relationships/chart" Target="../charts/chart747.xml"/><Relationship Id="rId9" Type="http://schemas.openxmlformats.org/officeDocument/2006/relationships/chart" Target="../charts/chart748.xml"/><Relationship Id="rId10" Type="http://schemas.openxmlformats.org/officeDocument/2006/relationships/chart" Target="../charts/chart749.xml"/><Relationship Id="rId11" Type="http://schemas.openxmlformats.org/officeDocument/2006/relationships/chart" Target="../charts/chart750.xml"/><Relationship Id="rId12" Type="http://schemas.openxmlformats.org/officeDocument/2006/relationships/chart" Target="../charts/chart751.xml"/><Relationship Id="rId13" Type="http://schemas.openxmlformats.org/officeDocument/2006/relationships/chart" Target="../charts/chart752.xml"/><Relationship Id="rId14" Type="http://schemas.openxmlformats.org/officeDocument/2006/relationships/chart" Target="../charts/chart753.xml"/><Relationship Id="rId15" Type="http://schemas.openxmlformats.org/officeDocument/2006/relationships/chart" Target="../charts/chart754.xml"/><Relationship Id="rId16" Type="http://schemas.openxmlformats.org/officeDocument/2006/relationships/chart" Target="../charts/chart755.xml"/><Relationship Id="rId17" Type="http://schemas.openxmlformats.org/officeDocument/2006/relationships/chart" Target="../charts/chart756.xml"/></Relationships>
</file>

<file path=ppt/slides/_rels/slide64.xml.rels><?xml version='1.0' encoding='UTF-8' standalone='yes'?>
<Relationships xmlns="http://schemas.openxmlformats.org/package/2006/relationships"><Relationship Id="rId1" Type="http://schemas.openxmlformats.org/officeDocument/2006/relationships/tags" Target="../tags/tag91.xml"/><Relationship Id="rId2" Type="http://schemas.openxmlformats.org/officeDocument/2006/relationships/slideLayout" Target="../slideLayouts/slideLayout7.xml"/><Relationship Id="rId3" Type="http://schemas.openxmlformats.org/officeDocument/2006/relationships/notesSlide" Target="../notesSlides/notesSlide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57.xml"/><Relationship Id="rId7" Type="http://schemas.openxmlformats.org/officeDocument/2006/relationships/chart" Target="../charts/chart758.xml"/><Relationship Id="rId8" Type="http://schemas.openxmlformats.org/officeDocument/2006/relationships/chart" Target="../charts/chart759.xml"/><Relationship Id="rId9" Type="http://schemas.openxmlformats.org/officeDocument/2006/relationships/chart" Target="../charts/chart760.xml"/><Relationship Id="rId10" Type="http://schemas.openxmlformats.org/officeDocument/2006/relationships/chart" Target="../charts/chart761.xml"/><Relationship Id="rId11" Type="http://schemas.openxmlformats.org/officeDocument/2006/relationships/chart" Target="../charts/chart762.xml"/><Relationship Id="rId12" Type="http://schemas.openxmlformats.org/officeDocument/2006/relationships/chart" Target="../charts/chart763.xml"/><Relationship Id="rId13" Type="http://schemas.openxmlformats.org/officeDocument/2006/relationships/chart" Target="../charts/chart764.xml"/><Relationship Id="rId14" Type="http://schemas.openxmlformats.org/officeDocument/2006/relationships/chart" Target="../charts/chart765.xml"/><Relationship Id="rId15" Type="http://schemas.openxmlformats.org/officeDocument/2006/relationships/chart" Target="../charts/chart766.xml"/><Relationship Id="rId16" Type="http://schemas.openxmlformats.org/officeDocument/2006/relationships/chart" Target="../charts/chart767.xml"/><Relationship Id="rId17" Type="http://schemas.openxmlformats.org/officeDocument/2006/relationships/chart" Target="../charts/chart768.xml"/></Relationships>
</file>

<file path=ppt/slides/_rels/slide65.xml.rels><?xml version='1.0' encoding='UTF-8' standalone='yes'?>
<Relationships xmlns="http://schemas.openxmlformats.org/package/2006/relationships"><Relationship Id="rId1" Type="http://schemas.openxmlformats.org/officeDocument/2006/relationships/tags" Target="../tags/tag92.xml"/><Relationship Id="rId2" Type="http://schemas.openxmlformats.org/officeDocument/2006/relationships/slideLayout" Target="../slideLayouts/slideLayout7.xml"/><Relationship Id="rId3" Type="http://schemas.openxmlformats.org/officeDocument/2006/relationships/notesSlide" Target="../notesSlides/notesSlide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69.xml"/><Relationship Id="rId7" Type="http://schemas.openxmlformats.org/officeDocument/2006/relationships/chart" Target="../charts/chart770.xml"/><Relationship Id="rId8" Type="http://schemas.openxmlformats.org/officeDocument/2006/relationships/chart" Target="../charts/chart771.xml"/><Relationship Id="rId9" Type="http://schemas.openxmlformats.org/officeDocument/2006/relationships/chart" Target="../charts/chart772.xml"/><Relationship Id="rId10" Type="http://schemas.openxmlformats.org/officeDocument/2006/relationships/chart" Target="../charts/chart773.xml"/><Relationship Id="rId11" Type="http://schemas.openxmlformats.org/officeDocument/2006/relationships/chart" Target="../charts/chart774.xml"/><Relationship Id="rId12" Type="http://schemas.openxmlformats.org/officeDocument/2006/relationships/chart" Target="../charts/chart775.xml"/><Relationship Id="rId13" Type="http://schemas.openxmlformats.org/officeDocument/2006/relationships/chart" Target="../charts/chart776.xml"/><Relationship Id="rId14" Type="http://schemas.openxmlformats.org/officeDocument/2006/relationships/chart" Target="../charts/chart777.xml"/><Relationship Id="rId15" Type="http://schemas.openxmlformats.org/officeDocument/2006/relationships/chart" Target="../charts/chart778.xml"/><Relationship Id="rId16" Type="http://schemas.openxmlformats.org/officeDocument/2006/relationships/chart" Target="../charts/chart779.xml"/><Relationship Id="rId17" Type="http://schemas.openxmlformats.org/officeDocument/2006/relationships/chart" Target="../charts/chart780.xml"/></Relationships>
</file>

<file path=ppt/slides/_rels/slide66.xml.rels><?xml version='1.0' encoding='UTF-8' standalone='yes'?>
<Relationships xmlns="http://schemas.openxmlformats.org/package/2006/relationships"><Relationship Id="rId1" Type="http://schemas.openxmlformats.org/officeDocument/2006/relationships/tags" Target="../tags/tag93.xml"/><Relationship Id="rId2" Type="http://schemas.openxmlformats.org/officeDocument/2006/relationships/slideLayout" Target="../slideLayouts/slideLayout7.xml"/><Relationship Id="rId3" Type="http://schemas.openxmlformats.org/officeDocument/2006/relationships/notesSlide" Target="../notesSlides/notesSlide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81.xml"/><Relationship Id="rId7" Type="http://schemas.openxmlformats.org/officeDocument/2006/relationships/chart" Target="../charts/chart782.xml"/><Relationship Id="rId8" Type="http://schemas.openxmlformats.org/officeDocument/2006/relationships/chart" Target="../charts/chart783.xml"/><Relationship Id="rId9" Type="http://schemas.openxmlformats.org/officeDocument/2006/relationships/chart" Target="../charts/chart784.xml"/><Relationship Id="rId10" Type="http://schemas.openxmlformats.org/officeDocument/2006/relationships/chart" Target="../charts/chart785.xml"/><Relationship Id="rId11" Type="http://schemas.openxmlformats.org/officeDocument/2006/relationships/chart" Target="../charts/chart786.xml"/><Relationship Id="rId12" Type="http://schemas.openxmlformats.org/officeDocument/2006/relationships/chart" Target="../charts/chart787.xml"/><Relationship Id="rId13" Type="http://schemas.openxmlformats.org/officeDocument/2006/relationships/chart" Target="../charts/chart788.xml"/><Relationship Id="rId14" Type="http://schemas.openxmlformats.org/officeDocument/2006/relationships/chart" Target="../charts/chart789.xml"/><Relationship Id="rId15" Type="http://schemas.openxmlformats.org/officeDocument/2006/relationships/chart" Target="../charts/chart790.xml"/><Relationship Id="rId16" Type="http://schemas.openxmlformats.org/officeDocument/2006/relationships/chart" Target="../charts/chart791.xml"/><Relationship Id="rId17" Type="http://schemas.openxmlformats.org/officeDocument/2006/relationships/chart" Target="../charts/chart792.xml"/></Relationships>
</file>

<file path=ppt/slides/_rels/slide67.xml.rels><?xml version='1.0' encoding='UTF-8' standalone='yes'?>
<Relationships xmlns="http://schemas.openxmlformats.org/package/2006/relationships"><Relationship Id="rId1" Type="http://schemas.openxmlformats.org/officeDocument/2006/relationships/tags" Target="../tags/tag94.xml"/><Relationship Id="rId2" Type="http://schemas.openxmlformats.org/officeDocument/2006/relationships/slideLayout" Target="../slideLayouts/slideLayout7.xml"/><Relationship Id="rId3" Type="http://schemas.openxmlformats.org/officeDocument/2006/relationships/notesSlide" Target="../notesSlides/notesSlide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93.xml"/><Relationship Id="rId7" Type="http://schemas.openxmlformats.org/officeDocument/2006/relationships/chart" Target="../charts/chart794.xml"/><Relationship Id="rId8" Type="http://schemas.openxmlformats.org/officeDocument/2006/relationships/chart" Target="../charts/chart795.xml"/><Relationship Id="rId9" Type="http://schemas.openxmlformats.org/officeDocument/2006/relationships/chart" Target="../charts/chart796.xml"/><Relationship Id="rId10" Type="http://schemas.openxmlformats.org/officeDocument/2006/relationships/chart" Target="../charts/chart797.xml"/><Relationship Id="rId11" Type="http://schemas.openxmlformats.org/officeDocument/2006/relationships/chart" Target="../charts/chart798.xml"/><Relationship Id="rId12" Type="http://schemas.openxmlformats.org/officeDocument/2006/relationships/chart" Target="../charts/chart799.xml"/><Relationship Id="rId13" Type="http://schemas.openxmlformats.org/officeDocument/2006/relationships/chart" Target="../charts/chart800.xml"/><Relationship Id="rId14" Type="http://schemas.openxmlformats.org/officeDocument/2006/relationships/chart" Target="../charts/chart801.xml"/><Relationship Id="rId15" Type="http://schemas.openxmlformats.org/officeDocument/2006/relationships/chart" Target="../charts/chart802.xml"/><Relationship Id="rId16" Type="http://schemas.openxmlformats.org/officeDocument/2006/relationships/chart" Target="../charts/chart803.xml"/><Relationship Id="rId17" Type="http://schemas.openxmlformats.org/officeDocument/2006/relationships/chart" Target="../charts/chart804.xml"/></Relationships>
</file>

<file path=ppt/slides/_rels/slide68.xml.rels><?xml version='1.0' encoding='UTF-8' standalone='yes'?>
<Relationships xmlns="http://schemas.openxmlformats.org/package/2006/relationships"><Relationship Id="rId1" Type="http://schemas.openxmlformats.org/officeDocument/2006/relationships/tags" Target="../tags/tag95.xml"/><Relationship Id="rId2" Type="http://schemas.openxmlformats.org/officeDocument/2006/relationships/slideLayout" Target="../slideLayouts/slideLayout7.xml"/><Relationship Id="rId3" Type="http://schemas.openxmlformats.org/officeDocument/2006/relationships/notesSlide" Target="../notesSlides/notesSlide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05.xml"/><Relationship Id="rId7" Type="http://schemas.openxmlformats.org/officeDocument/2006/relationships/chart" Target="../charts/chart806.xml"/><Relationship Id="rId8" Type="http://schemas.openxmlformats.org/officeDocument/2006/relationships/chart" Target="../charts/chart807.xml"/><Relationship Id="rId9" Type="http://schemas.openxmlformats.org/officeDocument/2006/relationships/chart" Target="../charts/chart808.xml"/><Relationship Id="rId10" Type="http://schemas.openxmlformats.org/officeDocument/2006/relationships/chart" Target="../charts/chart809.xml"/><Relationship Id="rId11" Type="http://schemas.openxmlformats.org/officeDocument/2006/relationships/chart" Target="../charts/chart810.xml"/><Relationship Id="rId12" Type="http://schemas.openxmlformats.org/officeDocument/2006/relationships/chart" Target="../charts/chart811.xml"/><Relationship Id="rId13" Type="http://schemas.openxmlformats.org/officeDocument/2006/relationships/chart" Target="../charts/chart812.xml"/><Relationship Id="rId14" Type="http://schemas.openxmlformats.org/officeDocument/2006/relationships/chart" Target="../charts/chart813.xml"/><Relationship Id="rId15" Type="http://schemas.openxmlformats.org/officeDocument/2006/relationships/chart" Target="../charts/chart814.xml"/><Relationship Id="rId16" Type="http://schemas.openxmlformats.org/officeDocument/2006/relationships/chart" Target="../charts/chart815.xml"/><Relationship Id="rId17" Type="http://schemas.openxmlformats.org/officeDocument/2006/relationships/chart" Target="../charts/chart816.xml"/></Relationships>
</file>

<file path=ppt/slides/_rels/slide69.xml.rels><?xml version='1.0' encoding='UTF-8' standalone='yes'?>
<Relationships xmlns="http://schemas.openxmlformats.org/package/2006/relationships"><Relationship Id="rId1" Type="http://schemas.openxmlformats.org/officeDocument/2006/relationships/tags" Target="../tags/tag96.xml"/><Relationship Id="rId2" Type="http://schemas.openxmlformats.org/officeDocument/2006/relationships/slideLayout" Target="../slideLayouts/slideLayout7.xml"/><Relationship Id="rId3" Type="http://schemas.openxmlformats.org/officeDocument/2006/relationships/notesSlide" Target="../notesSlides/notesSlide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17.xml"/><Relationship Id="rId7" Type="http://schemas.openxmlformats.org/officeDocument/2006/relationships/chart" Target="../charts/chart818.xml"/><Relationship Id="rId8" Type="http://schemas.openxmlformats.org/officeDocument/2006/relationships/chart" Target="../charts/chart819.xml"/><Relationship Id="rId9" Type="http://schemas.openxmlformats.org/officeDocument/2006/relationships/chart" Target="../charts/chart820.xml"/><Relationship Id="rId10" Type="http://schemas.openxmlformats.org/officeDocument/2006/relationships/chart" Target="../charts/chart821.xml"/><Relationship Id="rId11" Type="http://schemas.openxmlformats.org/officeDocument/2006/relationships/chart" Target="../charts/chart822.xml"/><Relationship Id="rId12" Type="http://schemas.openxmlformats.org/officeDocument/2006/relationships/chart" Target="../charts/chart823.xml"/><Relationship Id="rId13" Type="http://schemas.openxmlformats.org/officeDocument/2006/relationships/chart" Target="../charts/chart824.xml"/><Relationship Id="rId14" Type="http://schemas.openxmlformats.org/officeDocument/2006/relationships/chart" Target="../charts/chart825.xml"/><Relationship Id="rId15" Type="http://schemas.openxmlformats.org/officeDocument/2006/relationships/chart" Target="../charts/chart826.xml"/><Relationship Id="rId16" Type="http://schemas.openxmlformats.org/officeDocument/2006/relationships/chart" Target="../charts/chart827.xml"/><Relationship Id="rId17" Type="http://schemas.openxmlformats.org/officeDocument/2006/relationships/chart" Target="../charts/chart828.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 Id="rId7" Type="http://schemas.openxmlformats.org/officeDocument/2006/relationships/chart" Target="../charts/chart74.xml"/><Relationship Id="rId8" Type="http://schemas.openxmlformats.org/officeDocument/2006/relationships/chart" Target="../charts/chart75.xml"/><Relationship Id="rId9" Type="http://schemas.openxmlformats.org/officeDocument/2006/relationships/chart" Target="../charts/chart76.xml"/><Relationship Id="rId10" Type="http://schemas.openxmlformats.org/officeDocument/2006/relationships/chart" Target="../charts/chart77.xml"/><Relationship Id="rId11" Type="http://schemas.openxmlformats.org/officeDocument/2006/relationships/chart" Target="../charts/chart78.xml"/><Relationship Id="rId12" Type="http://schemas.openxmlformats.org/officeDocument/2006/relationships/chart" Target="../charts/chart79.xml"/><Relationship Id="rId13" Type="http://schemas.openxmlformats.org/officeDocument/2006/relationships/chart" Target="../charts/chart80.xml"/><Relationship Id="rId14" Type="http://schemas.openxmlformats.org/officeDocument/2006/relationships/chart" Target="../charts/chart81.xml"/><Relationship Id="rId15" Type="http://schemas.openxmlformats.org/officeDocument/2006/relationships/chart" Target="../charts/chart82.xml"/><Relationship Id="rId16" Type="http://schemas.openxmlformats.org/officeDocument/2006/relationships/chart" Target="../charts/chart83.xml"/><Relationship Id="rId17" Type="http://schemas.openxmlformats.org/officeDocument/2006/relationships/chart" Target="../charts/chart84.xml"/></Relationships>
</file>

<file path=ppt/slides/_rels/slide70.xml.rels><?xml version='1.0' encoding='UTF-8' standalone='yes'?>
<Relationships xmlns="http://schemas.openxmlformats.org/package/2006/relationships"><Relationship Id="rId1" Type="http://schemas.openxmlformats.org/officeDocument/2006/relationships/tags" Target="../tags/tag97.xml"/><Relationship Id="rId2" Type="http://schemas.openxmlformats.org/officeDocument/2006/relationships/slideLayout" Target="../slideLayouts/slideLayout7.xml"/><Relationship Id="rId3" Type="http://schemas.openxmlformats.org/officeDocument/2006/relationships/notesSlide" Target="../notesSlides/notesSlide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29.xml"/><Relationship Id="rId7" Type="http://schemas.openxmlformats.org/officeDocument/2006/relationships/chart" Target="../charts/chart830.xml"/><Relationship Id="rId8" Type="http://schemas.openxmlformats.org/officeDocument/2006/relationships/chart" Target="../charts/chart831.xml"/><Relationship Id="rId9" Type="http://schemas.openxmlformats.org/officeDocument/2006/relationships/chart" Target="../charts/chart832.xml"/><Relationship Id="rId10" Type="http://schemas.openxmlformats.org/officeDocument/2006/relationships/chart" Target="../charts/chart833.xml"/><Relationship Id="rId11" Type="http://schemas.openxmlformats.org/officeDocument/2006/relationships/chart" Target="../charts/chart834.xml"/><Relationship Id="rId12" Type="http://schemas.openxmlformats.org/officeDocument/2006/relationships/chart" Target="../charts/chart835.xml"/><Relationship Id="rId13" Type="http://schemas.openxmlformats.org/officeDocument/2006/relationships/chart" Target="../charts/chart836.xml"/><Relationship Id="rId14" Type="http://schemas.openxmlformats.org/officeDocument/2006/relationships/chart" Target="../charts/chart837.xml"/><Relationship Id="rId15" Type="http://schemas.openxmlformats.org/officeDocument/2006/relationships/chart" Target="../charts/chart838.xml"/><Relationship Id="rId16" Type="http://schemas.openxmlformats.org/officeDocument/2006/relationships/chart" Target="../charts/chart839.xml"/><Relationship Id="rId17" Type="http://schemas.openxmlformats.org/officeDocument/2006/relationships/chart" Target="../charts/chart840.xml"/></Relationships>
</file>

<file path=ppt/slides/_rels/slide71.xml.rels><?xml version='1.0' encoding='UTF-8' standalone='yes'?>
<Relationships xmlns="http://schemas.openxmlformats.org/package/2006/relationships"><Relationship Id="rId1" Type="http://schemas.openxmlformats.org/officeDocument/2006/relationships/tags" Target="../tags/tag98.xml"/><Relationship Id="rId2" Type="http://schemas.openxmlformats.org/officeDocument/2006/relationships/slideLayout" Target="../slideLayouts/slideLayout7.xml"/><Relationship Id="rId3" Type="http://schemas.openxmlformats.org/officeDocument/2006/relationships/notesSlide" Target="../notesSlides/notesSlide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41.xml"/><Relationship Id="rId7" Type="http://schemas.openxmlformats.org/officeDocument/2006/relationships/chart" Target="../charts/chart842.xml"/><Relationship Id="rId8" Type="http://schemas.openxmlformats.org/officeDocument/2006/relationships/chart" Target="../charts/chart843.xml"/><Relationship Id="rId9" Type="http://schemas.openxmlformats.org/officeDocument/2006/relationships/chart" Target="../charts/chart844.xml"/><Relationship Id="rId10" Type="http://schemas.openxmlformats.org/officeDocument/2006/relationships/chart" Target="../charts/chart845.xml"/><Relationship Id="rId11" Type="http://schemas.openxmlformats.org/officeDocument/2006/relationships/chart" Target="../charts/chart846.xml"/><Relationship Id="rId12" Type="http://schemas.openxmlformats.org/officeDocument/2006/relationships/chart" Target="../charts/chart847.xml"/><Relationship Id="rId13" Type="http://schemas.openxmlformats.org/officeDocument/2006/relationships/chart" Target="../charts/chart848.xml"/><Relationship Id="rId14" Type="http://schemas.openxmlformats.org/officeDocument/2006/relationships/chart" Target="../charts/chart849.xml"/><Relationship Id="rId15" Type="http://schemas.openxmlformats.org/officeDocument/2006/relationships/chart" Target="../charts/chart850.xml"/><Relationship Id="rId16" Type="http://schemas.openxmlformats.org/officeDocument/2006/relationships/chart" Target="../charts/chart851.xml"/><Relationship Id="rId17" Type="http://schemas.openxmlformats.org/officeDocument/2006/relationships/chart" Target="../charts/chart852.xml"/></Relationships>
</file>

<file path=ppt/slides/_rels/slide72.xml.rels><?xml version='1.0' encoding='UTF-8' standalone='yes'?>
<Relationships xmlns="http://schemas.openxmlformats.org/package/2006/relationships"><Relationship Id="rId1" Type="http://schemas.openxmlformats.org/officeDocument/2006/relationships/tags" Target="../tags/tag99.xml"/><Relationship Id="rId2" Type="http://schemas.openxmlformats.org/officeDocument/2006/relationships/slideLayout" Target="../slideLayouts/slideLayout7.xml"/><Relationship Id="rId3" Type="http://schemas.openxmlformats.org/officeDocument/2006/relationships/notesSlide" Target="../notesSlides/notesSlide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3.xml"/><Relationship Id="rId7" Type="http://schemas.openxmlformats.org/officeDocument/2006/relationships/chart" Target="../charts/chart854.xml"/><Relationship Id="rId8" Type="http://schemas.openxmlformats.org/officeDocument/2006/relationships/chart" Target="../charts/chart855.xml"/><Relationship Id="rId9" Type="http://schemas.openxmlformats.org/officeDocument/2006/relationships/chart" Target="../charts/chart856.xml"/><Relationship Id="rId10" Type="http://schemas.openxmlformats.org/officeDocument/2006/relationships/chart" Target="../charts/chart857.xml"/><Relationship Id="rId11" Type="http://schemas.openxmlformats.org/officeDocument/2006/relationships/chart" Target="../charts/chart858.xml"/><Relationship Id="rId12" Type="http://schemas.openxmlformats.org/officeDocument/2006/relationships/chart" Target="../charts/chart859.xml"/><Relationship Id="rId13" Type="http://schemas.openxmlformats.org/officeDocument/2006/relationships/chart" Target="../charts/chart860.xml"/><Relationship Id="rId14" Type="http://schemas.openxmlformats.org/officeDocument/2006/relationships/chart" Target="../charts/chart861.xml"/><Relationship Id="rId15" Type="http://schemas.openxmlformats.org/officeDocument/2006/relationships/chart" Target="../charts/chart862.xml"/><Relationship Id="rId16" Type="http://schemas.openxmlformats.org/officeDocument/2006/relationships/chart" Target="../charts/chart863.xml"/><Relationship Id="rId17" Type="http://schemas.openxmlformats.org/officeDocument/2006/relationships/chart" Target="../charts/chart864.xml"/></Relationships>
</file>

<file path=ppt/slides/_rels/slide73.xml.rels><?xml version='1.0' encoding='UTF-8' standalone='yes'?>
<Relationships xmlns="http://schemas.openxmlformats.org/package/2006/relationships"><Relationship Id="rId1" Type="http://schemas.openxmlformats.org/officeDocument/2006/relationships/tags" Target="../tags/tag100.xml"/><Relationship Id="rId2" Type="http://schemas.openxmlformats.org/officeDocument/2006/relationships/slideLayout" Target="../slideLayouts/slideLayout7.xml"/><Relationship Id="rId3" Type="http://schemas.openxmlformats.org/officeDocument/2006/relationships/notesSlide" Target="../notesSlides/notesSlide7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65.xml"/><Relationship Id="rId7" Type="http://schemas.openxmlformats.org/officeDocument/2006/relationships/chart" Target="../charts/chart866.xml"/><Relationship Id="rId8" Type="http://schemas.openxmlformats.org/officeDocument/2006/relationships/chart" Target="../charts/chart867.xml"/><Relationship Id="rId9" Type="http://schemas.openxmlformats.org/officeDocument/2006/relationships/chart" Target="../charts/chart868.xml"/><Relationship Id="rId10" Type="http://schemas.openxmlformats.org/officeDocument/2006/relationships/chart" Target="../charts/chart869.xml"/><Relationship Id="rId11" Type="http://schemas.openxmlformats.org/officeDocument/2006/relationships/chart" Target="../charts/chart870.xml"/><Relationship Id="rId12" Type="http://schemas.openxmlformats.org/officeDocument/2006/relationships/chart" Target="../charts/chart871.xml"/><Relationship Id="rId13" Type="http://schemas.openxmlformats.org/officeDocument/2006/relationships/chart" Target="../charts/chart872.xml"/><Relationship Id="rId14" Type="http://schemas.openxmlformats.org/officeDocument/2006/relationships/chart" Target="../charts/chart873.xml"/><Relationship Id="rId15" Type="http://schemas.openxmlformats.org/officeDocument/2006/relationships/chart" Target="../charts/chart874.xml"/><Relationship Id="rId16" Type="http://schemas.openxmlformats.org/officeDocument/2006/relationships/chart" Target="../charts/chart875.xml"/><Relationship Id="rId17" Type="http://schemas.openxmlformats.org/officeDocument/2006/relationships/chart" Target="../charts/chart876.xml"/></Relationships>
</file>

<file path=ppt/slides/_rels/slide74.xml.rels><?xml version='1.0' encoding='UTF-8' standalone='yes'?>
<Relationships xmlns="http://schemas.openxmlformats.org/package/2006/relationships"><Relationship Id="rId1" Type="http://schemas.openxmlformats.org/officeDocument/2006/relationships/tags" Target="../tags/tag101.xml"/><Relationship Id="rId2" Type="http://schemas.openxmlformats.org/officeDocument/2006/relationships/slideLayout" Target="../slideLayouts/slideLayout7.xml"/><Relationship Id="rId3" Type="http://schemas.openxmlformats.org/officeDocument/2006/relationships/notesSlide" Target="../notesSlides/notesSlide7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77.xml"/><Relationship Id="rId7" Type="http://schemas.openxmlformats.org/officeDocument/2006/relationships/chart" Target="../charts/chart878.xml"/><Relationship Id="rId8" Type="http://schemas.openxmlformats.org/officeDocument/2006/relationships/chart" Target="../charts/chart879.xml"/><Relationship Id="rId9" Type="http://schemas.openxmlformats.org/officeDocument/2006/relationships/chart" Target="../charts/chart880.xml"/><Relationship Id="rId10" Type="http://schemas.openxmlformats.org/officeDocument/2006/relationships/chart" Target="../charts/chart881.xml"/><Relationship Id="rId11" Type="http://schemas.openxmlformats.org/officeDocument/2006/relationships/chart" Target="../charts/chart882.xml"/><Relationship Id="rId12" Type="http://schemas.openxmlformats.org/officeDocument/2006/relationships/chart" Target="../charts/chart883.xml"/><Relationship Id="rId13" Type="http://schemas.openxmlformats.org/officeDocument/2006/relationships/chart" Target="../charts/chart884.xml"/><Relationship Id="rId14" Type="http://schemas.openxmlformats.org/officeDocument/2006/relationships/chart" Target="../charts/chart885.xml"/><Relationship Id="rId15" Type="http://schemas.openxmlformats.org/officeDocument/2006/relationships/chart" Target="../charts/chart886.xml"/><Relationship Id="rId16" Type="http://schemas.openxmlformats.org/officeDocument/2006/relationships/chart" Target="../charts/chart887.xml"/><Relationship Id="rId17" Type="http://schemas.openxmlformats.org/officeDocument/2006/relationships/chart" Target="../charts/chart888.xml"/></Relationships>
</file>

<file path=ppt/slides/_rels/slide75.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slideLayout" Target="../slideLayouts/slideLayout7.xml"/><Relationship Id="rId3" Type="http://schemas.openxmlformats.org/officeDocument/2006/relationships/notesSlide" Target="../notesSlides/notesSlide7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89.xml"/><Relationship Id="rId7" Type="http://schemas.openxmlformats.org/officeDocument/2006/relationships/chart" Target="../charts/chart890.xml"/><Relationship Id="rId8" Type="http://schemas.openxmlformats.org/officeDocument/2006/relationships/chart" Target="../charts/chart891.xml"/><Relationship Id="rId9" Type="http://schemas.openxmlformats.org/officeDocument/2006/relationships/chart" Target="../charts/chart892.xml"/><Relationship Id="rId10" Type="http://schemas.openxmlformats.org/officeDocument/2006/relationships/chart" Target="../charts/chart893.xml"/><Relationship Id="rId11" Type="http://schemas.openxmlformats.org/officeDocument/2006/relationships/chart" Target="../charts/chart894.xml"/><Relationship Id="rId12" Type="http://schemas.openxmlformats.org/officeDocument/2006/relationships/chart" Target="../charts/chart895.xml"/><Relationship Id="rId13" Type="http://schemas.openxmlformats.org/officeDocument/2006/relationships/chart" Target="../charts/chart896.xml"/><Relationship Id="rId14" Type="http://schemas.openxmlformats.org/officeDocument/2006/relationships/chart" Target="../charts/chart897.xml"/><Relationship Id="rId15" Type="http://schemas.openxmlformats.org/officeDocument/2006/relationships/chart" Target="../charts/chart898.xml"/><Relationship Id="rId16" Type="http://schemas.openxmlformats.org/officeDocument/2006/relationships/chart" Target="../charts/chart899.xml"/><Relationship Id="rId17" Type="http://schemas.openxmlformats.org/officeDocument/2006/relationships/chart" Target="../charts/chart900.xml"/></Relationships>
</file>

<file path=ppt/slides/_rels/slide76.xml.rels><?xml version='1.0' encoding='UTF-8' standalone='yes'?>
<Relationships xmlns="http://schemas.openxmlformats.org/package/2006/relationships"><Relationship Id="rId1" Type="http://schemas.openxmlformats.org/officeDocument/2006/relationships/tags" Target="../tags/tag103.xml"/><Relationship Id="rId2" Type="http://schemas.openxmlformats.org/officeDocument/2006/relationships/slideLayout" Target="../slideLayouts/slideLayout7.xml"/><Relationship Id="rId3" Type="http://schemas.openxmlformats.org/officeDocument/2006/relationships/notesSlide" Target="../notesSlides/notesSlide7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01.xml"/><Relationship Id="rId7" Type="http://schemas.openxmlformats.org/officeDocument/2006/relationships/chart" Target="../charts/chart902.xml"/><Relationship Id="rId8" Type="http://schemas.openxmlformats.org/officeDocument/2006/relationships/chart" Target="../charts/chart903.xml"/><Relationship Id="rId9" Type="http://schemas.openxmlformats.org/officeDocument/2006/relationships/chart" Target="../charts/chart904.xml"/><Relationship Id="rId10" Type="http://schemas.openxmlformats.org/officeDocument/2006/relationships/chart" Target="../charts/chart905.xml"/><Relationship Id="rId11" Type="http://schemas.openxmlformats.org/officeDocument/2006/relationships/chart" Target="../charts/chart906.xml"/><Relationship Id="rId12" Type="http://schemas.openxmlformats.org/officeDocument/2006/relationships/chart" Target="../charts/chart907.xml"/><Relationship Id="rId13" Type="http://schemas.openxmlformats.org/officeDocument/2006/relationships/chart" Target="../charts/chart908.xml"/><Relationship Id="rId14" Type="http://schemas.openxmlformats.org/officeDocument/2006/relationships/chart" Target="../charts/chart909.xml"/><Relationship Id="rId15" Type="http://schemas.openxmlformats.org/officeDocument/2006/relationships/chart" Target="../charts/chart910.xml"/><Relationship Id="rId16" Type="http://schemas.openxmlformats.org/officeDocument/2006/relationships/chart" Target="../charts/chart911.xml"/><Relationship Id="rId17" Type="http://schemas.openxmlformats.org/officeDocument/2006/relationships/chart" Target="../charts/chart912.xml"/></Relationships>
</file>

<file path=ppt/slides/_rels/slide77.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slideLayout" Target="../slideLayouts/slideLayout7.xml"/><Relationship Id="rId3" Type="http://schemas.openxmlformats.org/officeDocument/2006/relationships/notesSlide" Target="../notesSlides/notesSlide7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13.xml"/><Relationship Id="rId7" Type="http://schemas.openxmlformats.org/officeDocument/2006/relationships/chart" Target="../charts/chart914.xml"/><Relationship Id="rId8" Type="http://schemas.openxmlformats.org/officeDocument/2006/relationships/chart" Target="../charts/chart915.xml"/><Relationship Id="rId9" Type="http://schemas.openxmlformats.org/officeDocument/2006/relationships/chart" Target="../charts/chart916.xml"/><Relationship Id="rId10" Type="http://schemas.openxmlformats.org/officeDocument/2006/relationships/chart" Target="../charts/chart917.xml"/><Relationship Id="rId11" Type="http://schemas.openxmlformats.org/officeDocument/2006/relationships/chart" Target="../charts/chart918.xml"/><Relationship Id="rId12" Type="http://schemas.openxmlformats.org/officeDocument/2006/relationships/chart" Target="../charts/chart919.xml"/><Relationship Id="rId13" Type="http://schemas.openxmlformats.org/officeDocument/2006/relationships/chart" Target="../charts/chart920.xml"/><Relationship Id="rId14" Type="http://schemas.openxmlformats.org/officeDocument/2006/relationships/chart" Target="../charts/chart921.xml"/><Relationship Id="rId15" Type="http://schemas.openxmlformats.org/officeDocument/2006/relationships/chart" Target="../charts/chart922.xml"/><Relationship Id="rId16" Type="http://schemas.openxmlformats.org/officeDocument/2006/relationships/chart" Target="../charts/chart923.xml"/><Relationship Id="rId17" Type="http://schemas.openxmlformats.org/officeDocument/2006/relationships/chart" Target="../charts/chart924.xml"/></Relationships>
</file>

<file path=ppt/slides/_rels/slide78.xml.rels><?xml version='1.0' encoding='UTF-8' standalone='yes'?>
<Relationships xmlns="http://schemas.openxmlformats.org/package/2006/relationships"><Relationship Id="rId1" Type="http://schemas.openxmlformats.org/officeDocument/2006/relationships/tags" Target="../tags/tag105.xml"/><Relationship Id="rId2" Type="http://schemas.openxmlformats.org/officeDocument/2006/relationships/slideLayout" Target="../slideLayouts/slideLayout7.xml"/><Relationship Id="rId3" Type="http://schemas.openxmlformats.org/officeDocument/2006/relationships/notesSlide" Target="../notesSlides/notesSlide7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25.xml"/><Relationship Id="rId7" Type="http://schemas.openxmlformats.org/officeDocument/2006/relationships/chart" Target="../charts/chart926.xml"/><Relationship Id="rId8" Type="http://schemas.openxmlformats.org/officeDocument/2006/relationships/chart" Target="../charts/chart927.xml"/><Relationship Id="rId9" Type="http://schemas.openxmlformats.org/officeDocument/2006/relationships/chart" Target="../charts/chart928.xml"/><Relationship Id="rId10" Type="http://schemas.openxmlformats.org/officeDocument/2006/relationships/chart" Target="../charts/chart929.xml"/><Relationship Id="rId11" Type="http://schemas.openxmlformats.org/officeDocument/2006/relationships/chart" Target="../charts/chart930.xml"/><Relationship Id="rId12" Type="http://schemas.openxmlformats.org/officeDocument/2006/relationships/chart" Target="../charts/chart931.xml"/><Relationship Id="rId13" Type="http://schemas.openxmlformats.org/officeDocument/2006/relationships/chart" Target="../charts/chart932.xml"/><Relationship Id="rId14" Type="http://schemas.openxmlformats.org/officeDocument/2006/relationships/chart" Target="../charts/chart933.xml"/><Relationship Id="rId15" Type="http://schemas.openxmlformats.org/officeDocument/2006/relationships/chart" Target="../charts/chart934.xml"/><Relationship Id="rId16" Type="http://schemas.openxmlformats.org/officeDocument/2006/relationships/chart" Target="../charts/chart935.xml"/><Relationship Id="rId17" Type="http://schemas.openxmlformats.org/officeDocument/2006/relationships/chart" Target="../charts/chart936.xml"/></Relationships>
</file>

<file path=ppt/slides/_rels/slide79.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slideLayout" Target="../slideLayouts/slideLayout7.xml"/><Relationship Id="rId3" Type="http://schemas.openxmlformats.org/officeDocument/2006/relationships/notesSlide" Target="../notesSlides/notesSlide7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37.xml"/><Relationship Id="rId7" Type="http://schemas.openxmlformats.org/officeDocument/2006/relationships/chart" Target="../charts/chart938.xml"/><Relationship Id="rId8" Type="http://schemas.openxmlformats.org/officeDocument/2006/relationships/chart" Target="../charts/chart939.xml"/><Relationship Id="rId9" Type="http://schemas.openxmlformats.org/officeDocument/2006/relationships/chart" Target="../charts/chart940.xml"/><Relationship Id="rId10" Type="http://schemas.openxmlformats.org/officeDocument/2006/relationships/chart" Target="../charts/chart941.xml"/><Relationship Id="rId11" Type="http://schemas.openxmlformats.org/officeDocument/2006/relationships/chart" Target="../charts/chart942.xml"/><Relationship Id="rId12" Type="http://schemas.openxmlformats.org/officeDocument/2006/relationships/chart" Target="../charts/chart943.xml"/><Relationship Id="rId13" Type="http://schemas.openxmlformats.org/officeDocument/2006/relationships/chart" Target="../charts/chart944.xml"/><Relationship Id="rId14" Type="http://schemas.openxmlformats.org/officeDocument/2006/relationships/chart" Target="../charts/chart945.xml"/><Relationship Id="rId15" Type="http://schemas.openxmlformats.org/officeDocument/2006/relationships/chart" Target="../charts/chart946.xml"/><Relationship Id="rId16" Type="http://schemas.openxmlformats.org/officeDocument/2006/relationships/chart" Target="../charts/chart947.xml"/><Relationship Id="rId17" Type="http://schemas.openxmlformats.org/officeDocument/2006/relationships/chart" Target="../charts/chart948.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 Id="rId7" Type="http://schemas.openxmlformats.org/officeDocument/2006/relationships/chart" Target="../charts/chart86.xml"/><Relationship Id="rId8" Type="http://schemas.openxmlformats.org/officeDocument/2006/relationships/chart" Target="../charts/chart87.xml"/><Relationship Id="rId9" Type="http://schemas.openxmlformats.org/officeDocument/2006/relationships/chart" Target="../charts/chart88.xml"/><Relationship Id="rId10" Type="http://schemas.openxmlformats.org/officeDocument/2006/relationships/chart" Target="../charts/chart89.xml"/><Relationship Id="rId11" Type="http://schemas.openxmlformats.org/officeDocument/2006/relationships/chart" Target="../charts/chart90.xml"/><Relationship Id="rId12" Type="http://schemas.openxmlformats.org/officeDocument/2006/relationships/chart" Target="../charts/chart91.xml"/><Relationship Id="rId13" Type="http://schemas.openxmlformats.org/officeDocument/2006/relationships/chart" Target="../charts/chart92.xml"/><Relationship Id="rId14" Type="http://schemas.openxmlformats.org/officeDocument/2006/relationships/chart" Target="../charts/chart93.xml"/><Relationship Id="rId15" Type="http://schemas.openxmlformats.org/officeDocument/2006/relationships/chart" Target="../charts/chart94.xml"/><Relationship Id="rId16" Type="http://schemas.openxmlformats.org/officeDocument/2006/relationships/chart" Target="../charts/chart95.xml"/><Relationship Id="rId17" Type="http://schemas.openxmlformats.org/officeDocument/2006/relationships/chart" Target="../charts/chart96.xml"/></Relationships>
</file>

<file path=ppt/slides/_rels/slide80.xml.rels><?xml version='1.0' encoding='UTF-8' standalone='yes'?>
<Relationships xmlns="http://schemas.openxmlformats.org/package/2006/relationships"><Relationship Id="rId1" Type="http://schemas.openxmlformats.org/officeDocument/2006/relationships/tags" Target="../tags/tag107.xml"/><Relationship Id="rId2" Type="http://schemas.openxmlformats.org/officeDocument/2006/relationships/slideLayout" Target="../slideLayouts/slideLayout7.xml"/><Relationship Id="rId3" Type="http://schemas.openxmlformats.org/officeDocument/2006/relationships/notesSlide" Target="../notesSlides/notesSlide8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49.xml"/><Relationship Id="rId7" Type="http://schemas.openxmlformats.org/officeDocument/2006/relationships/chart" Target="../charts/chart950.xml"/><Relationship Id="rId8" Type="http://schemas.openxmlformats.org/officeDocument/2006/relationships/chart" Target="../charts/chart951.xml"/><Relationship Id="rId9" Type="http://schemas.openxmlformats.org/officeDocument/2006/relationships/chart" Target="../charts/chart952.xml"/><Relationship Id="rId10" Type="http://schemas.openxmlformats.org/officeDocument/2006/relationships/chart" Target="../charts/chart953.xml"/><Relationship Id="rId11" Type="http://schemas.openxmlformats.org/officeDocument/2006/relationships/chart" Target="../charts/chart954.xml"/><Relationship Id="rId12" Type="http://schemas.openxmlformats.org/officeDocument/2006/relationships/chart" Target="../charts/chart955.xml"/><Relationship Id="rId13" Type="http://schemas.openxmlformats.org/officeDocument/2006/relationships/chart" Target="../charts/chart956.xml"/><Relationship Id="rId14" Type="http://schemas.openxmlformats.org/officeDocument/2006/relationships/chart" Target="../charts/chart957.xml"/><Relationship Id="rId15" Type="http://schemas.openxmlformats.org/officeDocument/2006/relationships/chart" Target="../charts/chart958.xml"/><Relationship Id="rId16" Type="http://schemas.openxmlformats.org/officeDocument/2006/relationships/chart" Target="../charts/chart959.xml"/><Relationship Id="rId17" Type="http://schemas.openxmlformats.org/officeDocument/2006/relationships/chart" Target="../charts/chart960.xml"/></Relationships>
</file>

<file path=ppt/slides/_rels/slide81.xml.rels><?xml version='1.0' encoding='UTF-8' standalone='yes'?>
<Relationships xmlns="http://schemas.openxmlformats.org/package/2006/relationships"><Relationship Id="rId1" Type="http://schemas.openxmlformats.org/officeDocument/2006/relationships/tags" Target="../tags/tag108.xml"/><Relationship Id="rId2" Type="http://schemas.openxmlformats.org/officeDocument/2006/relationships/slideLayout" Target="../slideLayouts/slideLayout7.xml"/><Relationship Id="rId3" Type="http://schemas.openxmlformats.org/officeDocument/2006/relationships/notesSlide" Target="../notesSlides/notesSlide8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61.xml"/><Relationship Id="rId7" Type="http://schemas.openxmlformats.org/officeDocument/2006/relationships/chart" Target="../charts/chart962.xml"/><Relationship Id="rId8" Type="http://schemas.openxmlformats.org/officeDocument/2006/relationships/chart" Target="../charts/chart963.xml"/><Relationship Id="rId9" Type="http://schemas.openxmlformats.org/officeDocument/2006/relationships/chart" Target="../charts/chart964.xml"/><Relationship Id="rId10" Type="http://schemas.openxmlformats.org/officeDocument/2006/relationships/chart" Target="../charts/chart965.xml"/><Relationship Id="rId11" Type="http://schemas.openxmlformats.org/officeDocument/2006/relationships/chart" Target="../charts/chart966.xml"/><Relationship Id="rId12" Type="http://schemas.openxmlformats.org/officeDocument/2006/relationships/chart" Target="../charts/chart967.xml"/><Relationship Id="rId13" Type="http://schemas.openxmlformats.org/officeDocument/2006/relationships/chart" Target="../charts/chart968.xml"/><Relationship Id="rId14" Type="http://schemas.openxmlformats.org/officeDocument/2006/relationships/chart" Target="../charts/chart969.xml"/><Relationship Id="rId15" Type="http://schemas.openxmlformats.org/officeDocument/2006/relationships/chart" Target="../charts/chart970.xml"/><Relationship Id="rId16" Type="http://schemas.openxmlformats.org/officeDocument/2006/relationships/chart" Target="../charts/chart971.xml"/><Relationship Id="rId17" Type="http://schemas.openxmlformats.org/officeDocument/2006/relationships/chart" Target="../charts/chart972.xml"/></Relationships>
</file>

<file path=ppt/slides/_rels/slide82.xml.rels><?xml version='1.0' encoding='UTF-8' standalone='yes'?>
<Relationships xmlns="http://schemas.openxmlformats.org/package/2006/relationships"><Relationship Id="rId1" Type="http://schemas.openxmlformats.org/officeDocument/2006/relationships/tags" Target="../tags/tag109.xml"/><Relationship Id="rId2" Type="http://schemas.openxmlformats.org/officeDocument/2006/relationships/slideLayout" Target="../slideLayouts/slideLayout7.xml"/><Relationship Id="rId3" Type="http://schemas.openxmlformats.org/officeDocument/2006/relationships/notesSlide" Target="../notesSlides/notesSlide8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3.xml"/><Relationship Id="rId7" Type="http://schemas.openxmlformats.org/officeDocument/2006/relationships/chart" Target="../charts/chart974.xml"/><Relationship Id="rId8" Type="http://schemas.openxmlformats.org/officeDocument/2006/relationships/chart" Target="../charts/chart975.xml"/><Relationship Id="rId9" Type="http://schemas.openxmlformats.org/officeDocument/2006/relationships/chart" Target="../charts/chart976.xml"/><Relationship Id="rId10" Type="http://schemas.openxmlformats.org/officeDocument/2006/relationships/chart" Target="../charts/chart977.xml"/><Relationship Id="rId11" Type="http://schemas.openxmlformats.org/officeDocument/2006/relationships/chart" Target="../charts/chart978.xml"/><Relationship Id="rId12" Type="http://schemas.openxmlformats.org/officeDocument/2006/relationships/chart" Target="../charts/chart979.xml"/><Relationship Id="rId13" Type="http://schemas.openxmlformats.org/officeDocument/2006/relationships/chart" Target="../charts/chart980.xml"/><Relationship Id="rId14" Type="http://schemas.openxmlformats.org/officeDocument/2006/relationships/chart" Target="../charts/chart981.xml"/><Relationship Id="rId15" Type="http://schemas.openxmlformats.org/officeDocument/2006/relationships/chart" Target="../charts/chart982.xml"/><Relationship Id="rId16" Type="http://schemas.openxmlformats.org/officeDocument/2006/relationships/chart" Target="../charts/chart983.xml"/><Relationship Id="rId17" Type="http://schemas.openxmlformats.org/officeDocument/2006/relationships/chart" Target="../charts/chart984.xml"/></Relationships>
</file>

<file path=ppt/slides/_rels/slide83.xml.rels><?xml version='1.0' encoding='UTF-8' standalone='yes'?>
<Relationships xmlns="http://schemas.openxmlformats.org/package/2006/relationships"><Relationship Id="rId1" Type="http://schemas.openxmlformats.org/officeDocument/2006/relationships/tags" Target="../tags/tag110.xml"/><Relationship Id="rId2" Type="http://schemas.openxmlformats.org/officeDocument/2006/relationships/slideLayout" Target="../slideLayouts/slideLayout7.xml"/><Relationship Id="rId3" Type="http://schemas.openxmlformats.org/officeDocument/2006/relationships/notesSlide" Target="../notesSlides/notesSlide8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85.xml"/><Relationship Id="rId7" Type="http://schemas.openxmlformats.org/officeDocument/2006/relationships/chart" Target="../charts/chart986.xml"/><Relationship Id="rId8" Type="http://schemas.openxmlformats.org/officeDocument/2006/relationships/chart" Target="../charts/chart987.xml"/><Relationship Id="rId9" Type="http://schemas.openxmlformats.org/officeDocument/2006/relationships/chart" Target="../charts/chart988.xml"/><Relationship Id="rId10" Type="http://schemas.openxmlformats.org/officeDocument/2006/relationships/chart" Target="../charts/chart989.xml"/><Relationship Id="rId11" Type="http://schemas.openxmlformats.org/officeDocument/2006/relationships/chart" Target="../charts/chart990.xml"/><Relationship Id="rId12" Type="http://schemas.openxmlformats.org/officeDocument/2006/relationships/chart" Target="../charts/chart991.xml"/><Relationship Id="rId13" Type="http://schemas.openxmlformats.org/officeDocument/2006/relationships/chart" Target="../charts/chart992.xml"/><Relationship Id="rId14" Type="http://schemas.openxmlformats.org/officeDocument/2006/relationships/chart" Target="../charts/chart993.xml"/><Relationship Id="rId15" Type="http://schemas.openxmlformats.org/officeDocument/2006/relationships/chart" Target="../charts/chart994.xml"/><Relationship Id="rId16" Type="http://schemas.openxmlformats.org/officeDocument/2006/relationships/chart" Target="../charts/chart995.xml"/><Relationship Id="rId17" Type="http://schemas.openxmlformats.org/officeDocument/2006/relationships/chart" Target="../charts/chart996.xml"/></Relationships>
</file>

<file path=ppt/slides/_rels/slide84.xml.rels><?xml version='1.0' encoding='UTF-8' standalone='yes'?>
<Relationships xmlns="http://schemas.openxmlformats.org/package/2006/relationships"><Relationship Id="rId1" Type="http://schemas.openxmlformats.org/officeDocument/2006/relationships/tags" Target="../tags/tag111.xml"/><Relationship Id="rId2" Type="http://schemas.openxmlformats.org/officeDocument/2006/relationships/slideLayout" Target="../slideLayouts/slideLayout7.xml"/><Relationship Id="rId3" Type="http://schemas.openxmlformats.org/officeDocument/2006/relationships/notesSlide" Target="../notesSlides/notesSlide8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97.xml"/><Relationship Id="rId7" Type="http://schemas.openxmlformats.org/officeDocument/2006/relationships/chart" Target="../charts/chart998.xml"/><Relationship Id="rId8" Type="http://schemas.openxmlformats.org/officeDocument/2006/relationships/chart" Target="../charts/chart999.xml"/><Relationship Id="rId9" Type="http://schemas.openxmlformats.org/officeDocument/2006/relationships/chart" Target="../charts/chart1000.xml"/><Relationship Id="rId10" Type="http://schemas.openxmlformats.org/officeDocument/2006/relationships/chart" Target="../charts/chart1001.xml"/><Relationship Id="rId11" Type="http://schemas.openxmlformats.org/officeDocument/2006/relationships/chart" Target="../charts/chart1002.xml"/><Relationship Id="rId12" Type="http://schemas.openxmlformats.org/officeDocument/2006/relationships/chart" Target="../charts/chart1003.xml"/><Relationship Id="rId13" Type="http://schemas.openxmlformats.org/officeDocument/2006/relationships/chart" Target="../charts/chart1004.xml"/><Relationship Id="rId14" Type="http://schemas.openxmlformats.org/officeDocument/2006/relationships/chart" Target="../charts/chart1005.xml"/><Relationship Id="rId15" Type="http://schemas.openxmlformats.org/officeDocument/2006/relationships/chart" Target="../charts/chart1006.xml"/><Relationship Id="rId16" Type="http://schemas.openxmlformats.org/officeDocument/2006/relationships/chart" Target="../charts/chart1007.xml"/><Relationship Id="rId17" Type="http://schemas.openxmlformats.org/officeDocument/2006/relationships/chart" Target="../charts/chart1008.xml"/></Relationships>
</file>

<file path=ppt/slides/_rels/slide85.xml.rels><?xml version='1.0' encoding='UTF-8' standalone='yes'?>
<Relationships xmlns="http://schemas.openxmlformats.org/package/2006/relationships"><Relationship Id="rId1" Type="http://schemas.openxmlformats.org/officeDocument/2006/relationships/tags" Target="../tags/tag112.xml"/><Relationship Id="rId2" Type="http://schemas.openxmlformats.org/officeDocument/2006/relationships/slideLayout" Target="../slideLayouts/slideLayout7.xml"/><Relationship Id="rId3" Type="http://schemas.openxmlformats.org/officeDocument/2006/relationships/notesSlide" Target="../notesSlides/notesSlide8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09.xml"/><Relationship Id="rId7" Type="http://schemas.openxmlformats.org/officeDocument/2006/relationships/chart" Target="../charts/chart1010.xml"/><Relationship Id="rId8" Type="http://schemas.openxmlformats.org/officeDocument/2006/relationships/chart" Target="../charts/chart1011.xml"/><Relationship Id="rId9" Type="http://schemas.openxmlformats.org/officeDocument/2006/relationships/chart" Target="../charts/chart1012.xml"/><Relationship Id="rId10" Type="http://schemas.openxmlformats.org/officeDocument/2006/relationships/chart" Target="../charts/chart1013.xml"/><Relationship Id="rId11" Type="http://schemas.openxmlformats.org/officeDocument/2006/relationships/chart" Target="../charts/chart1014.xml"/><Relationship Id="rId12" Type="http://schemas.openxmlformats.org/officeDocument/2006/relationships/chart" Target="../charts/chart1015.xml"/><Relationship Id="rId13" Type="http://schemas.openxmlformats.org/officeDocument/2006/relationships/chart" Target="../charts/chart1016.xml"/><Relationship Id="rId14" Type="http://schemas.openxmlformats.org/officeDocument/2006/relationships/chart" Target="../charts/chart1017.xml"/><Relationship Id="rId15" Type="http://schemas.openxmlformats.org/officeDocument/2006/relationships/chart" Target="../charts/chart1018.xml"/><Relationship Id="rId16" Type="http://schemas.openxmlformats.org/officeDocument/2006/relationships/chart" Target="../charts/chart1019.xml"/><Relationship Id="rId17" Type="http://schemas.openxmlformats.org/officeDocument/2006/relationships/chart" Target="../charts/chart1020.xml"/></Relationships>
</file>

<file path=ppt/slides/_rels/slide86.xml.rels><?xml version='1.0' encoding='UTF-8' standalone='yes'?>
<Relationships xmlns="http://schemas.openxmlformats.org/package/2006/relationships"><Relationship Id="rId1" Type="http://schemas.openxmlformats.org/officeDocument/2006/relationships/tags" Target="../tags/tag113.xml"/><Relationship Id="rId2" Type="http://schemas.openxmlformats.org/officeDocument/2006/relationships/slideLayout" Target="../slideLayouts/slideLayout7.xml"/><Relationship Id="rId3" Type="http://schemas.openxmlformats.org/officeDocument/2006/relationships/notesSlide" Target="../notesSlides/notesSlide8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21.xml"/><Relationship Id="rId7" Type="http://schemas.openxmlformats.org/officeDocument/2006/relationships/chart" Target="../charts/chart1022.xml"/><Relationship Id="rId8" Type="http://schemas.openxmlformats.org/officeDocument/2006/relationships/chart" Target="../charts/chart1023.xml"/><Relationship Id="rId9" Type="http://schemas.openxmlformats.org/officeDocument/2006/relationships/chart" Target="../charts/chart1024.xml"/><Relationship Id="rId10" Type="http://schemas.openxmlformats.org/officeDocument/2006/relationships/chart" Target="../charts/chart1025.xml"/><Relationship Id="rId11" Type="http://schemas.openxmlformats.org/officeDocument/2006/relationships/chart" Target="../charts/chart1026.xml"/><Relationship Id="rId12" Type="http://schemas.openxmlformats.org/officeDocument/2006/relationships/chart" Target="../charts/chart1027.xml"/><Relationship Id="rId13" Type="http://schemas.openxmlformats.org/officeDocument/2006/relationships/chart" Target="../charts/chart1028.xml"/><Relationship Id="rId14" Type="http://schemas.openxmlformats.org/officeDocument/2006/relationships/chart" Target="../charts/chart1029.xml"/><Relationship Id="rId15" Type="http://schemas.openxmlformats.org/officeDocument/2006/relationships/chart" Target="../charts/chart1030.xml"/><Relationship Id="rId16" Type="http://schemas.openxmlformats.org/officeDocument/2006/relationships/chart" Target="../charts/chart1031.xml"/><Relationship Id="rId17" Type="http://schemas.openxmlformats.org/officeDocument/2006/relationships/chart" Target="../charts/chart1032.xml"/></Relationships>
</file>

<file path=ppt/slides/_rels/slide87.xml.rels><?xml version='1.0' encoding='UTF-8' standalone='yes'?>
<Relationships xmlns="http://schemas.openxmlformats.org/package/2006/relationships"><Relationship Id="rId1" Type="http://schemas.openxmlformats.org/officeDocument/2006/relationships/tags" Target="../tags/tag114.xml"/><Relationship Id="rId2" Type="http://schemas.openxmlformats.org/officeDocument/2006/relationships/slideLayout" Target="../slideLayouts/slideLayout7.xml"/><Relationship Id="rId3" Type="http://schemas.openxmlformats.org/officeDocument/2006/relationships/notesSlide" Target="../notesSlides/notesSlide8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33.xml"/><Relationship Id="rId7" Type="http://schemas.openxmlformats.org/officeDocument/2006/relationships/chart" Target="../charts/chart1034.xml"/><Relationship Id="rId8" Type="http://schemas.openxmlformats.org/officeDocument/2006/relationships/chart" Target="../charts/chart1035.xml"/><Relationship Id="rId9" Type="http://schemas.openxmlformats.org/officeDocument/2006/relationships/chart" Target="../charts/chart1036.xml"/><Relationship Id="rId10" Type="http://schemas.openxmlformats.org/officeDocument/2006/relationships/chart" Target="../charts/chart1037.xml"/><Relationship Id="rId11" Type="http://schemas.openxmlformats.org/officeDocument/2006/relationships/chart" Target="../charts/chart1038.xml"/><Relationship Id="rId12" Type="http://schemas.openxmlformats.org/officeDocument/2006/relationships/chart" Target="../charts/chart1039.xml"/><Relationship Id="rId13" Type="http://schemas.openxmlformats.org/officeDocument/2006/relationships/chart" Target="../charts/chart1040.xml"/><Relationship Id="rId14" Type="http://schemas.openxmlformats.org/officeDocument/2006/relationships/chart" Target="../charts/chart1041.xml"/><Relationship Id="rId15" Type="http://schemas.openxmlformats.org/officeDocument/2006/relationships/chart" Target="../charts/chart1042.xml"/><Relationship Id="rId16" Type="http://schemas.openxmlformats.org/officeDocument/2006/relationships/chart" Target="../charts/chart1043.xml"/><Relationship Id="rId17" Type="http://schemas.openxmlformats.org/officeDocument/2006/relationships/chart" Target="../charts/chart1044.xml"/></Relationships>
</file>

<file path=ppt/slides/_rels/slide88.xml.rels><?xml version='1.0' encoding='UTF-8' standalone='yes'?>
<Relationships xmlns="http://schemas.openxmlformats.org/package/2006/relationships"><Relationship Id="rId1" Type="http://schemas.openxmlformats.org/officeDocument/2006/relationships/tags" Target="../tags/tag115.xml"/><Relationship Id="rId2" Type="http://schemas.openxmlformats.org/officeDocument/2006/relationships/slideLayout" Target="../slideLayouts/slideLayout7.xml"/><Relationship Id="rId3" Type="http://schemas.openxmlformats.org/officeDocument/2006/relationships/notesSlide" Target="../notesSlides/notesSlide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45.xml"/><Relationship Id="rId7" Type="http://schemas.openxmlformats.org/officeDocument/2006/relationships/chart" Target="../charts/chart1046.xml"/><Relationship Id="rId8" Type="http://schemas.openxmlformats.org/officeDocument/2006/relationships/chart" Target="../charts/chart1047.xml"/><Relationship Id="rId9" Type="http://schemas.openxmlformats.org/officeDocument/2006/relationships/chart" Target="../charts/chart1048.xml"/><Relationship Id="rId10" Type="http://schemas.openxmlformats.org/officeDocument/2006/relationships/chart" Target="../charts/chart1049.xml"/><Relationship Id="rId11" Type="http://schemas.openxmlformats.org/officeDocument/2006/relationships/chart" Target="../charts/chart1050.xml"/><Relationship Id="rId12" Type="http://schemas.openxmlformats.org/officeDocument/2006/relationships/chart" Target="../charts/chart1051.xml"/><Relationship Id="rId13" Type="http://schemas.openxmlformats.org/officeDocument/2006/relationships/chart" Target="../charts/chart1052.xml"/><Relationship Id="rId14" Type="http://schemas.openxmlformats.org/officeDocument/2006/relationships/chart" Target="../charts/chart1053.xml"/><Relationship Id="rId15" Type="http://schemas.openxmlformats.org/officeDocument/2006/relationships/chart" Target="../charts/chart1054.xml"/><Relationship Id="rId16" Type="http://schemas.openxmlformats.org/officeDocument/2006/relationships/chart" Target="../charts/chart1055.xml"/><Relationship Id="rId17" Type="http://schemas.openxmlformats.org/officeDocument/2006/relationships/chart" Target="../charts/chart1056.xml"/></Relationships>
</file>

<file path=ppt/slides/_rels/slide89.xml.rels><?xml version='1.0' encoding='UTF-8' standalone='yes'?>
<Relationships xmlns="http://schemas.openxmlformats.org/package/2006/relationships"><Relationship Id="rId1" Type="http://schemas.openxmlformats.org/officeDocument/2006/relationships/tags" Target="../tags/tag116.xml"/><Relationship Id="rId2" Type="http://schemas.openxmlformats.org/officeDocument/2006/relationships/slideLayout" Target="../slideLayouts/slideLayout7.xml"/><Relationship Id="rId3" Type="http://schemas.openxmlformats.org/officeDocument/2006/relationships/notesSlide" Target="../notesSlides/notesSlide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57.xml"/><Relationship Id="rId7" Type="http://schemas.openxmlformats.org/officeDocument/2006/relationships/chart" Target="../charts/chart1058.xml"/><Relationship Id="rId8" Type="http://schemas.openxmlformats.org/officeDocument/2006/relationships/chart" Target="../charts/chart1059.xml"/><Relationship Id="rId9" Type="http://schemas.openxmlformats.org/officeDocument/2006/relationships/chart" Target="../charts/chart1060.xml"/><Relationship Id="rId10" Type="http://schemas.openxmlformats.org/officeDocument/2006/relationships/chart" Target="../charts/chart1061.xml"/><Relationship Id="rId11" Type="http://schemas.openxmlformats.org/officeDocument/2006/relationships/chart" Target="../charts/chart1062.xml"/><Relationship Id="rId12" Type="http://schemas.openxmlformats.org/officeDocument/2006/relationships/chart" Target="../charts/chart1063.xml"/><Relationship Id="rId13" Type="http://schemas.openxmlformats.org/officeDocument/2006/relationships/chart" Target="../charts/chart1064.xml"/><Relationship Id="rId14" Type="http://schemas.openxmlformats.org/officeDocument/2006/relationships/chart" Target="../charts/chart1065.xml"/><Relationship Id="rId15" Type="http://schemas.openxmlformats.org/officeDocument/2006/relationships/chart" Target="../charts/chart1066.xml"/><Relationship Id="rId16" Type="http://schemas.openxmlformats.org/officeDocument/2006/relationships/chart" Target="../charts/chart1067.xml"/><Relationship Id="rId17" Type="http://schemas.openxmlformats.org/officeDocument/2006/relationships/chart" Target="../charts/chart1068.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 Id="rId9" Type="http://schemas.openxmlformats.org/officeDocument/2006/relationships/chart" Target="../charts/chart100.xml"/><Relationship Id="rId10" Type="http://schemas.openxmlformats.org/officeDocument/2006/relationships/chart" Target="../charts/chart101.xml"/><Relationship Id="rId11" Type="http://schemas.openxmlformats.org/officeDocument/2006/relationships/chart" Target="../charts/chart102.xml"/><Relationship Id="rId12" Type="http://schemas.openxmlformats.org/officeDocument/2006/relationships/chart" Target="../charts/chart103.xml"/><Relationship Id="rId13" Type="http://schemas.openxmlformats.org/officeDocument/2006/relationships/chart" Target="../charts/chart104.xml"/><Relationship Id="rId14" Type="http://schemas.openxmlformats.org/officeDocument/2006/relationships/chart" Target="../charts/chart105.xml"/><Relationship Id="rId15" Type="http://schemas.openxmlformats.org/officeDocument/2006/relationships/chart" Target="../charts/chart106.xml"/><Relationship Id="rId16" Type="http://schemas.openxmlformats.org/officeDocument/2006/relationships/chart" Target="../charts/chart107.xml"/><Relationship Id="rId17" Type="http://schemas.openxmlformats.org/officeDocument/2006/relationships/chart" Target="../charts/chart108.xml"/></Relationships>
</file>

<file path=ppt/slides/_rels/slide90.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slideLayout" Target="../slideLayouts/slideLayout7.xml"/><Relationship Id="rId3" Type="http://schemas.openxmlformats.org/officeDocument/2006/relationships/notesSlide" Target="../notesSlides/notesSlide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69.xml"/><Relationship Id="rId7" Type="http://schemas.openxmlformats.org/officeDocument/2006/relationships/chart" Target="../charts/chart1070.xml"/><Relationship Id="rId8" Type="http://schemas.openxmlformats.org/officeDocument/2006/relationships/chart" Target="../charts/chart1071.xml"/><Relationship Id="rId9" Type="http://schemas.openxmlformats.org/officeDocument/2006/relationships/chart" Target="../charts/chart1072.xml"/><Relationship Id="rId10" Type="http://schemas.openxmlformats.org/officeDocument/2006/relationships/chart" Target="../charts/chart1073.xml"/><Relationship Id="rId11" Type="http://schemas.openxmlformats.org/officeDocument/2006/relationships/chart" Target="../charts/chart1074.xml"/><Relationship Id="rId12" Type="http://schemas.openxmlformats.org/officeDocument/2006/relationships/chart" Target="../charts/chart1075.xml"/><Relationship Id="rId13" Type="http://schemas.openxmlformats.org/officeDocument/2006/relationships/chart" Target="../charts/chart1076.xml"/><Relationship Id="rId14" Type="http://schemas.openxmlformats.org/officeDocument/2006/relationships/chart" Target="../charts/chart1077.xml"/><Relationship Id="rId15" Type="http://schemas.openxmlformats.org/officeDocument/2006/relationships/chart" Target="../charts/chart1078.xml"/><Relationship Id="rId16" Type="http://schemas.openxmlformats.org/officeDocument/2006/relationships/chart" Target="../charts/chart1079.xml"/><Relationship Id="rId17" Type="http://schemas.openxmlformats.org/officeDocument/2006/relationships/chart" Target="../charts/chart108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46269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1596667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28%</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114432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973963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0282915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1876906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5775797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9819442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758352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35816809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185923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885439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5941033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114060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0262721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42%</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833490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23294210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8104832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631155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7257884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441804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42%</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39%</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5815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415598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28322784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711084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325944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9777667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312397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683357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13744453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1887054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2268977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598703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903378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9076131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81%</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1462736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31838663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0037560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329050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0379495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4148902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9514114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265138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534054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48%</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5957146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7967153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1204992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3313596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25401067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33325916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00868970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39831949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89182302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2094049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625964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381899956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367504167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16508563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5799385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21678826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67577833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36367608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256641763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5303786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3597863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56661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1489705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03419080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71241360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352697935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4774662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26395170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0305301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6524164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8941906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242879695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845669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35127551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63315151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31547710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7242789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83378973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238924099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1037097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63162769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2332282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2469377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75746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4056491479"/>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1768726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90467891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2"/>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8185">
                <a:tc>
                  <a:txBody>
                    <a:bodyPr/>
                    <a:lstStyle/>
                    <a:p>
                      <a:pPr algn="ctr">
                        <a:defRPr sz="6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8185">
                <a:tc>
                  <a:txBody>
                    <a:bodyPr/>
                    <a:lstStyle/>
                    <a:p>
                      <a:pPr algn="ctr">
                        <a:defRPr sz="6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8185">
                <a:tc>
                  <a:txBody>
                    <a:bodyPr/>
                    <a:lstStyle/>
                    <a:p>
                      <a:pPr algn="ctr">
                        <a:defRPr sz="6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28185">
                <a:tc>
                  <a:txBody>
                    <a:bodyPr/>
                    <a:lstStyle/>
                    <a:p>
                      <a:pPr algn="ctr">
                        <a:defRPr sz="6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28185">
                <a:tc>
                  <a:txBody>
                    <a:bodyPr/>
                    <a:lstStyle/>
                    <a:p>
                      <a:pPr algn="ctr">
                        <a:defRPr sz="6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28185">
                <a:tc>
                  <a:txBody>
                    <a:bodyPr/>
                    <a:lstStyle/>
                    <a:p>
                      <a:pPr algn="ctr">
                        <a:defRPr sz="6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28185">
                <a:tc>
                  <a:txBody>
                    <a:bodyPr/>
                    <a:lstStyle/>
                    <a:p>
                      <a:pPr algn="ctr">
                        <a:defRPr sz="6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7/3/2025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430013860"/>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211051487"/>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64455486"/>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2284541521"/>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236077443"/>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4038173084"/>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130389012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434915332"/>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1951449679"/>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1318498596"/>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spTree>
    <p:extLst>
      <p:ext uri="{BB962C8B-B14F-4D97-AF65-F5344CB8AC3E}">
        <p14:creationId xmlns:p14="http://schemas.microsoft.com/office/powerpoint/2010/main" val="226848871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19</TotalTime>
  <Words>12510</Words>
  <Application>Microsoft Office PowerPoint</Application>
  <PresentationFormat>On-screen Show (16:9)</PresentationFormat>
  <Paragraphs>3780</Paragraphs>
  <Slides>90</Slides>
  <Notes>90</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90</vt:i4>
      </vt:variant>
    </vt:vector>
  </HeadingPairs>
  <TitlesOfParts>
    <vt:vector size="101"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Raphaella ASHRAF</cp:lastModifiedBy>
  <cp:revision>64</cp:revision>
  <dcterms:created xsi:type="dcterms:W3CDTF">2024-07-05T11:30:58Z</dcterms:created>
  <dcterms:modified xsi:type="dcterms:W3CDTF">2025-07-03T09:26:56Z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